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DDBB9-9993-4A06-8351-1A2B78E0AFD5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3E2FA-7FC6-4DCB-A808-C7B22882C2F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69739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9BE98-1524-4DB9-AE1A-B9AFF3CAD009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0FD97-C10D-46E3-B0D2-29BE8D65EE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610159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6B67A-3E99-476B-8E16-0E8DEED417AF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AD1FC-F11F-4BA3-89EC-D6866B8E3F8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270042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0ADAE-850F-45D7-97CC-081C9277DC0E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EE473-1025-4884-8381-2DF8A11BAC0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908496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944F2-E3CE-4F60-B2A5-2FB2FFA19715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AFD42-B328-496D-9620-5066ABE1915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418851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9E7C8-25A7-41BA-8A0A-EF6796A83069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D5473-A0FA-4391-924E-1BEFEFAD3A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317917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0534F-329A-4046-BD29-5D145B91787B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1449D-4A2A-4E3D-8AFF-E905D0848A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640984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151E6-B069-4D60-8EAA-20A2F3A52605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0FB49-3F9F-4DA0-8AA9-A1D786F30D6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653116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DCFEB-75A4-40ED-B96E-90763B13DE03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2E6AD-1B9F-4683-BF83-9D5648CB3EB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211143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FE480-250A-41FA-9114-729DE8A8F456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2A102-5B68-4D7E-89C7-EE7F57BB7D1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815674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10030-D8EB-49E1-A646-08D6657AF128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634B1-DE4D-43FA-A75D-4E8786F5209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779796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4E1D4D3-7902-4F69-9F60-F53341AE609E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4D430EC-2041-41FB-8A48-4314470C46D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</a:t>
            </a: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b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Nitsangana</a:t>
            </a:r>
            <a:r>
              <a:rPr lang="en-GB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</a:t>
            </a:r>
            <a:endParaRPr lang="fr-FR" sz="4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864096"/>
            <a:ext cx="8822184" cy="5092030"/>
          </a:xfrm>
        </p:spPr>
        <p:txBody>
          <a:bodyPr rtlCol="0" anchor="t">
            <a:noAutofit/>
          </a:bodyPr>
          <a:lstStyle/>
          <a:p>
            <a:pPr eaLnBrk="1" hangingPunct="1">
              <a:defRPr/>
            </a:pP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Nitsangana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Neken’ny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Ray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avotra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Ka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ravo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mpanompo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:</a:t>
            </a:r>
            <a:b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Misokatra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lanitra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</a:t>
            </a:r>
            <a:endParaRPr lang="en-GB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875610"/>
          </a:xfrm>
        </p:spPr>
        <p:txBody>
          <a:bodyPr rtlCol="0" anchor="t">
            <a:noAutofit/>
          </a:bodyPr>
          <a:lstStyle/>
          <a:p>
            <a:pPr eaLnBrk="1" hangingPunct="1">
              <a:defRPr/>
            </a:pP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Tompom-pandresena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Nandrava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fasana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Andriam-pamonjena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Tolory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hasina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2888" y="411510"/>
            <a:ext cx="8686800" cy="4464100"/>
          </a:xfrm>
        </p:spPr>
        <p:txBody>
          <a:bodyPr rtlCol="0" anchor="t">
            <a:noAutofit/>
          </a:bodyPr>
          <a:lstStyle/>
          <a:p>
            <a:pPr eaLnBrk="1" hangingPunct="1">
              <a:defRPr/>
            </a:pPr>
            <a: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no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Mpanjaka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Am-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boninahitra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Hiarahako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mizaka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zon’ny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lanitra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4</Words>
  <Application>Microsoft Office PowerPoint</Application>
  <PresentationFormat>Affichage à l'écran (16:9)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Georgia</vt:lpstr>
      <vt:lpstr>Thème Office</vt:lpstr>
      <vt:lpstr>FFPM 124 Nitsangana ny Tompo</vt:lpstr>
      <vt:lpstr> Nitsangana ny Tompo,      Neken’ny Ray ny avotra,     Ka ravo ny mpanompo :      Misokatra ny lanitra !    </vt:lpstr>
      <vt:lpstr>Ilay Tompom-pandresena    Nandrava fasana,     Andriam-pamonjena,      Tolory hasina !</vt:lpstr>
      <vt:lpstr> Jesosy no Mpanjaka      Am-boninahitra,     Hiarahako mizaka      Ny zon’ny lanitra !</vt:lpstr>
    </vt:vector>
  </TitlesOfParts>
  <Company>SRL_Crea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121</dc:title>
  <dc:creator>Dr Miora Tantely</dc:creator>
  <cp:lastModifiedBy>Solofo</cp:lastModifiedBy>
  <cp:revision>9</cp:revision>
  <dcterms:created xsi:type="dcterms:W3CDTF">2012-04-07T05:45:53Z</dcterms:created>
  <dcterms:modified xsi:type="dcterms:W3CDTF">2014-08-06T13:14:39Z</dcterms:modified>
</cp:coreProperties>
</file>