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5DF53-5146-4F40-8B68-804BD09877DF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5C55B-A608-4F67-8826-4365DFB3EA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854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440E-CA00-4C3F-A916-C34FB874245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E71A0-0FB3-4E67-A8EB-6F6D4AD4E38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16269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893A6-B4B9-4ACF-B9C7-FAB291A2B0BC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E101-9D98-44B6-96A7-C40AA7752F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58546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BDA3-8FD1-43D3-82E8-073AF7FDC20C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23EED-17D0-4930-8B5B-1C410389CA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54302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F63E1-D355-4F9C-8710-1769E9991AD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9C1B4-69C9-45CC-B8DE-2E5188E04AE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4725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77B4D-A1BC-4DEF-A27B-9675A8202A7F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CA101-5136-4E03-AF0B-00EBED7464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98369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F4C6-1548-4384-A898-27F2217CDF52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5D92-4F7E-4BCE-9A89-7986383331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30765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787A1-07D5-4352-9C61-37C3F5C9129A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F3EE3-1D26-47CD-9E3A-957FDE9292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3979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6FFA4-4169-4EB6-A8AF-BDE3BF70082F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8041E-D961-457E-B2DB-A994CCEFE7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9981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3C283-29E3-4F60-AB80-D47E01E82C2D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B6F73-DD40-49D4-B3D1-AFBB4E12055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49441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BE91B-98E0-4FF5-8070-EFA79A3696B6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A3323-3E19-40CC-866E-4D8D977208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0489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8FB7DA-C569-4EB4-A212-A58C7BF5CD35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15803D-4D28-4E11-A652-158E9C41F0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Indro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fr-FR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83518"/>
            <a:ext cx="9144000" cy="4536504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olom-bery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nivoaka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Ilay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Mahery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horohorontany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nahato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572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55526"/>
            <a:ext cx="9144000" cy="508992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rafinay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manan-kery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mpandresy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462" y="699543"/>
            <a:ext cx="9144000" cy="4443958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Voavonjinao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very,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helok’ota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17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Thème Office</vt:lpstr>
      <vt:lpstr>FFPM 125  Indro, Jeso velona, </vt:lpstr>
      <vt:lpstr>1-  Indro, Jeso velona,      Afaka ny olom-bery,     Rava re ny fasana,</vt:lpstr>
      <vt:lpstr> Dia nivoaka Ilay Mahery ;     Ka ny horohorontany      Dia nahato izany !</vt:lpstr>
      <vt:lpstr>2-  Resinao ny rafinay,      Ry Jesosy manan-kery,     Ka mpandresy izahay,</vt:lpstr>
      <vt:lpstr> Voavonjinao ny very,     Matinao ny helok’ota,      Velona izahay mpanota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12</cp:revision>
  <dcterms:created xsi:type="dcterms:W3CDTF">2012-04-07T05:45:53Z</dcterms:created>
  <dcterms:modified xsi:type="dcterms:W3CDTF">2014-08-06T13:18:29Z</dcterms:modified>
</cp:coreProperties>
</file>