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60"/>
  </p:normalViewPr>
  <p:slideViewPr>
    <p:cSldViewPr>
      <p:cViewPr varScale="1">
        <p:scale>
          <a:sx n="87" d="100"/>
          <a:sy n="87" d="100"/>
        </p:scale>
        <p:origin x="-80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C9B32-4948-48AD-8B2F-75C4F80AE652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A1968-55E6-4E33-9A8E-014CFF16DE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13630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1D142-0A10-442F-9395-E6698E3F841F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FB972-980A-4D68-BC00-624113A7AE3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559423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7EE3C-E59B-4A10-8AF4-58BB5488CFA5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55F84-C92C-42A8-ACF7-871D8824DD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12562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52A19-D284-4190-B5FC-831258E3CFDC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1F749-8345-4692-96E8-4CF22CD259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38007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18C2E-BC92-452D-913D-5DEC6F52F112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E76AE-9207-42D0-99A5-82087BB9897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3995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670C5-5CD9-41E9-96E6-7F581E05BA7B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C194B-F49C-4A5D-89C5-23EE520FB1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12535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BAFBB-02F6-4E8C-8829-628854590926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FCF25-AC73-4882-82EA-B39864E2B8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88325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F9C43-E0B6-412C-8B7F-ED61D819D43C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ADFD5-E097-4A61-A14E-FEE9A166E0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4338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3BBDF-A22B-41C2-9BEB-E0F629C3EDB6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15BC3-335C-4A3C-BF5E-A1AFC4F577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23205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70F96-716E-45F2-9707-95003BAC95A6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06684-1528-4EC6-8307-0B40FAD38A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07175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417CE-C96B-4FA9-89ED-0F3322FCBD29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837E3-A945-49F7-AB17-1425DF0DBC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89324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B26CA7-308C-4B56-9B0C-E25B7E77A112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E8A474-69C3-4E54-8068-A174488B546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126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643937" cy="3911203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Endrey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zato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fahasambarana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mandrakizay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		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nifankazarana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Ka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faly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foko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indray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3579"/>
            <a:ext cx="8643937" cy="2303859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nampisaona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fampiononana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51" y="375047"/>
            <a:ext cx="8429625" cy="2786063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tafahaona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Ka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ravo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</a:t>
            </a: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ravo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:,: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3578"/>
            <a:ext cx="8643937" cy="5089922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Endrey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4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zato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fahasambarana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</a:t>
            </a:r>
            <a:b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</a:t>
            </a:r>
            <a:r>
              <a:rPr lang="en-GB" sz="4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</a:t>
            </a:r>
            <a:r>
              <a:rPr lang="en-GB" sz="4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				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indray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foko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mandre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			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fitsaharana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Noho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natsangan’ny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	Ray,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3578"/>
            <a:ext cx="8643937" cy="5089922"/>
          </a:xfrm>
        </p:spPr>
        <p:txBody>
          <a:bodyPr rtlCol="0" anchor="t">
            <a:noAutofit/>
          </a:bodyPr>
          <a:lstStyle/>
          <a:p>
            <a:pPr algn="l" eaLnBrk="1" hangingPunct="1"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any am-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pasan</a:t>
            </a:r>
            <a:r>
              <a:rPr lang="en-GB" sz="5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				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intsony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hitako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endParaRPr lang="en-GB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51" y="375047"/>
            <a:ext cx="8429625" cy="2786063"/>
          </a:xfrm>
        </p:spPr>
        <p:txBody>
          <a:bodyPr rtlCol="0" anchor="t">
            <a:noAutofit/>
          </a:bodyPr>
          <a:lstStyle/>
          <a:p>
            <a:pPr algn="l" eaLnBrk="1" hangingPunct="1"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:,: </a:t>
            </a:r>
            <a:r>
              <a:rPr lang="en-GB" sz="5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Tompon’ny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hery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ambony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Mamiratra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manan-jo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:,:</a:t>
            </a:r>
            <a:endParaRPr lang="en-GB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51" y="375047"/>
            <a:ext cx="8429625" cy="2786063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ambony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Mamiratra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manan-jo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:,: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3579"/>
            <a:ext cx="8643937" cy="3482578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He,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	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Hafarany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Izaho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hampandre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Ireo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US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ti</a:t>
            </a:r>
            <a:r>
              <a:rPr lang="en-US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Anarany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fampiononana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be,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3579"/>
            <a:ext cx="8643937" cy="2839640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Anjely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mendri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-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kilaza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mpanompo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51" y="375047"/>
            <a:ext cx="8429625" cy="2786063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Nirahin’ny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malaza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ravo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tretrika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:,: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51" y="375047"/>
            <a:ext cx="8429625" cy="2786063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Nirahin’ny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malaza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ravo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tretrika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:,: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13</Words>
  <Application>Microsoft Office PowerPoint</Application>
  <PresentationFormat>Affichage à l'écran (16:9)</PresentationFormat>
  <Paragraphs>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Thème Office</vt:lpstr>
      <vt:lpstr>FFPM 126</vt:lpstr>
      <vt:lpstr>1-  Endrey, izato fahasambarana :      Jesosy dia  velona      indray !     Ny foko mandre      fitsaharana      Noho Izy natsangan’ny    Ray,</vt:lpstr>
      <vt:lpstr>    Tsy any am-pasana      intsony      Fa hitako velona koa</vt:lpstr>
      <vt:lpstr> :,: Ilay Tompon’ny hery   ambony  Mamiratra   Sy manan-jo ! :,:</vt:lpstr>
      <vt:lpstr> :,: Ilay Tompon’ny hery   ambony  Mamiratra   Sy manan-jo ! :,:</vt:lpstr>
      <vt:lpstr>2-  He, velona Izy !  Hafarany      Izaho izao hampandre     Ireo izay tia  ny Anarany      Ny fampiononana be,</vt:lpstr>
      <vt:lpstr> Anjely no mendri-   kilaza ;     Izaho, mpanompo tsy soa,</vt:lpstr>
      <vt:lpstr>:,: Nirahin’ny Tompo malaza,      Ka ravo sy tretrika   koa ! :,:</vt:lpstr>
      <vt:lpstr>  :,: Nirahin’ny Tompo malaza,      Ka ravo sy tretrika   koa ! :,:</vt:lpstr>
      <vt:lpstr>3-  Endrey, izato fahasambarana,      Fa velona mandrakizay     Ny Tompo Izay      nifankazarana,      Ka faly ny foko indray !</vt:lpstr>
      <vt:lpstr>  Ny fasana izay  nampisaona No fampiononana koa,</vt:lpstr>
      <vt:lpstr> :,: Fa tao izahay   tafahaona      Ka ravo dia  ravo   ny fo ! :,: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16</cp:revision>
  <dcterms:created xsi:type="dcterms:W3CDTF">2012-04-07T05:45:53Z</dcterms:created>
  <dcterms:modified xsi:type="dcterms:W3CDTF">2014-08-06T13:26:14Z</dcterms:modified>
</cp:coreProperties>
</file>