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ABD84-2D1C-4D54-A8EA-028BE0F6359F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1A079-6C84-47CD-9118-6C731F1583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07768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97C11-0EBE-44E5-B065-BA975EDCE711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887BA-ADB5-40CF-9E60-F7E2AF795D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182176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33917-6C5A-4C62-A8E5-0A6096BAF579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B955B-1632-412F-9CF2-50FF1FD05F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746702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D9B7D-0C03-4C70-917A-94C8BD713499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48BE4-D47F-4FC5-8AB8-7A28B5A033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87059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6A58-C034-4FBF-AE31-8C7AC69C0889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ED495-5E0D-4A61-97A4-2C5C7618CB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6313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F3B00-FA5E-4FE9-9286-74549C9F80B5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7A986-F584-475C-880E-40E5D88316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79460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6779C-D12B-4BB7-934D-FA36D2F0094D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656BB-06C4-40E4-AFC2-34A961AD20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172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AC3A0-757D-4DF1-AFA2-2EE0680B9C78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BB43C-2564-460A-8114-A968900D8A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69779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0D329-02B0-49AD-857F-026DE1802351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B35B5-819A-44FA-BDE9-CA7A35974A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05624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C6B5-6A2C-4152-A8EB-08796E94853E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1FA30-2FB3-4616-B8DF-DD252E7C30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01674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89DC5-8B26-4471-9E19-74ADEB283315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B2C16-18CF-42F7-8EDE-009046514B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3060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AD8CA9-6956-47CB-A582-DDC78C52C0BA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62EB9A-41E6-4E71-AADC-DF1267AB60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Tahaka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masoandro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miseho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fr-FR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8"/>
            <a:ext cx="9143999" cy="5089922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Tahaka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masoandro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miseho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Toy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mahaleo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Na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takon’ny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rahona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Tahak</a:t>
            </a:r>
            <a:r>
              <a:rPr lang="en-GB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8"/>
            <a:ext cx="9143999" cy="5089922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nitsangana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olombelona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voavonjy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miderà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8"/>
            <a:ext cx="9143999" cy="5089922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aman-dera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laza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Aoka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hatramin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’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nanafaka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olom-bery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vaky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nanafaka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	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vavahady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Aiza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fahafatesana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Aiza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sahy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miady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Amin’ny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mino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		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amin’ny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to ?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8"/>
            <a:ext cx="9143999" cy="5089922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hasoavy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arovy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mino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Fanahinao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aoka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hanazava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fonay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8"/>
            <a:ext cx="9143999" cy="5089922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tantano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hania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Hianao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Mpiaro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Ô !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		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avia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vonjeo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miandry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143500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zahay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te-hisaotra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Noho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nomenao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Teraka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teto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nitondra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</a:t>
            </a:r>
            <a:r>
              <a:rPr lang="en-GB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fiainana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8"/>
            <a:ext cx="9143999" cy="5089922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omenay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nijaly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Nefa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natsangan’ny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Rainao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Rahatrizay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</a:t>
            </a:r>
            <a:r>
              <a:rPr lang="en-GB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hifaly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Any an-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danitra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			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11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Thème Office</vt:lpstr>
      <vt:lpstr>FFPM 127 Tahaka ny masoandro miseho </vt:lpstr>
      <vt:lpstr>1- Tahaka ny masoandro miseho     Toy ny heriny izay mahaleo,     Na dia takon’ny rahona tao  Tahaka izany Jesosy        Mpamonjy,</vt:lpstr>
      <vt:lpstr> Izy nitsangana velona indray     Ry olombelona, izay voavonjy     Mba miderà Azy         mandrakizay !</vt:lpstr>
      <vt:lpstr>2-  Saotra aman-dera sy laza sy hery,     Aoka ho Azy hatramin’ izao     Izay nanafaka ny olom-bery,     Indro ny fasana vaky sy  lao.</vt:lpstr>
      <vt:lpstr>  Izy nanafaka ny     vavahady :     Aiza, ry fahafatesana ô !     Aiza ny herinao sahy miady     Amin’ny mino sy      amin’ny to ?</vt:lpstr>
      <vt:lpstr>3-  Jeso Mpamonjy ô ! Mba hasoavy     Ka mba arovy ny mino Anao,  Ka ny Fanahinao aoka ho avy,  Mba hanazava ny fonay izao</vt:lpstr>
      <vt:lpstr> Ary tantano izahay tsy hania,     Fa Hianao no Mpiaro anay !     Ô ! ry Mpamonjy anay,    mba avia,     Ka mba vonjeo, fa miandry izahay !</vt:lpstr>
      <vt:lpstr>4-  Jeso, izahay te-hisaotra  tokoa     Noho ny soa nomenao anay      Teraka teto nitondra ny  soa,     Dia  ny fiainana  mandrakizay</vt:lpstr>
      <vt:lpstr> Saotra omenay Anao izay nijaly,     Nefa natsangan’ny   Rainao indray ;     Rahatrizay izahay dia hifaly     Any an-danitra      mandrakizay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19</cp:revision>
  <dcterms:created xsi:type="dcterms:W3CDTF">2012-04-07T05:45:53Z</dcterms:created>
  <dcterms:modified xsi:type="dcterms:W3CDTF">2014-08-06T13:36:25Z</dcterms:modified>
</cp:coreProperties>
</file>