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78AF9-1BF8-41CC-942A-F44DEAE9983B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F7C26-FEA3-4285-A760-AB9AD027C1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369998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9F62B-426C-4EC2-B4D5-94F7A5803FA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E145A-3E67-4405-8DE3-F9AD4582DE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60878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E6FFE-5261-4F91-B726-EF43B84459DF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511C9-5B84-4178-A65F-18320BE9A0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26195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8A95A-9BE8-443D-A907-262B52FBBBFC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A7975-502B-4B7C-B649-DD33B4BEE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9295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FC24B-6BAA-42EF-92CA-B417063F2890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7B775-A0D8-4582-9586-8E0E06B26B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686338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7A7F2-2654-4F1C-8580-AF2D4343FBD8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3AFFB-150E-46CB-A822-BB0113E988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92170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B2D82-E211-4BCE-BA03-B86D7645E498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B0070-27A3-4AAF-B671-1F310663445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6231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1C99-54C9-42F8-AFC1-EE48579AC486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6103-7A2B-4148-B1C6-E0E65B90F3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38893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1A7E7-B4C7-4498-8A56-78790B5F943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93621-04C4-4887-8D00-74B15517729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9173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89255-245D-471C-869F-D564F21C8E93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1DE7D-3F69-44FF-A684-C39CFD8F05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57810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4C64-75B2-47D9-967C-E3B11C3F84F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A9888-8407-4199-992F-77B2799CDF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19714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A2B309-D2D7-4EAD-B234-33C222D9CB2F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1EE0F4-4E6B-40BB-9CB9-B984831DFB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nitsangana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Resiny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fahavalo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mpihaza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Resiny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rafinao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Matokia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An’i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Avotrao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nahadiso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helokao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143500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nitsangana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ela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Kristy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mamoha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vavahady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Any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hidiranao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K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nialoha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5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Thème Office</vt:lpstr>
      <vt:lpstr>FFPM 128 Efa velona ny Tompo </vt:lpstr>
      <vt:lpstr>1-  Efa velona ny Tompo      Fa nitsangana tokoa ;     Resiny ny fahavalo      Ilay mpihaza aina soa ;     Velona ny Tomponao,      Resiny ny rafinao.</vt:lpstr>
      <vt:lpstr>2-  Matokia, ry mpanota,      An’i Jeso Avotrao,     Fa ny ota nahadiso      Afaka tokoa izao ;     Velona ny Tomponao,      Afany ny helokao.</vt:lpstr>
      <vt:lpstr>3-  Eny, fa nitsangana ela      Jeso Kristy Tomponao,     Ka mamoha vavahady      Any mba hidiranao,     Velona ny Tomponao,      Ka  efa nialoha anao.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20</cp:revision>
  <dcterms:created xsi:type="dcterms:W3CDTF">2012-04-07T05:45:53Z</dcterms:created>
  <dcterms:modified xsi:type="dcterms:W3CDTF">2014-08-06T13:39:13Z</dcterms:modified>
</cp:coreProperties>
</file>