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715000" type="screen16x1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014" y="-78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9EBC7-A4AB-44CC-AFDD-43E246DD24D5}" type="datetimeFigureOut">
              <a:rPr lang="fr-FR" smtClean="0"/>
              <a:t>30/07/2014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8C4C7-0EFF-4746-A365-294FCF973DD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9EBC7-A4AB-44CC-AFDD-43E246DD24D5}" type="datetimeFigureOut">
              <a:rPr lang="fr-FR" smtClean="0"/>
              <a:t>30/07/2014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8C4C7-0EFF-4746-A365-294FCF973DD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40640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40640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9EBC7-A4AB-44CC-AFDD-43E246DD24D5}" type="datetimeFigureOut">
              <a:rPr lang="fr-FR" smtClean="0"/>
              <a:t>30/07/2014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8C4C7-0EFF-4746-A365-294FCF973DD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9EBC7-A4AB-44CC-AFDD-43E246DD24D5}" type="datetimeFigureOut">
              <a:rPr lang="fr-FR" smtClean="0"/>
              <a:t>30/07/2014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8C4C7-0EFF-4746-A365-294FCF973DD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9EBC7-A4AB-44CC-AFDD-43E246DD24D5}" type="datetimeFigureOut">
              <a:rPr lang="fr-FR" smtClean="0"/>
              <a:t>30/07/2014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8C4C7-0EFF-4746-A365-294FCF973DD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9EBC7-A4AB-44CC-AFDD-43E246DD24D5}" type="datetimeFigureOut">
              <a:rPr lang="fr-FR" smtClean="0"/>
              <a:t>30/07/2014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8C4C7-0EFF-4746-A365-294FCF973DD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9EBC7-A4AB-44CC-AFDD-43E246DD24D5}" type="datetimeFigureOut">
              <a:rPr lang="fr-FR" smtClean="0"/>
              <a:t>30/07/2014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8C4C7-0EFF-4746-A365-294FCF973DD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9EBC7-A4AB-44CC-AFDD-43E246DD24D5}" type="datetimeFigureOut">
              <a:rPr lang="fr-FR" smtClean="0"/>
              <a:t>30/07/2014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8C4C7-0EFF-4746-A365-294FCF973DD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9EBC7-A4AB-44CC-AFDD-43E246DD24D5}" type="datetimeFigureOut">
              <a:rPr lang="fr-FR" smtClean="0"/>
              <a:t>30/07/2014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8C4C7-0EFF-4746-A365-294FCF973DD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9EBC7-A4AB-44CC-AFDD-43E246DD24D5}" type="datetimeFigureOut">
              <a:rPr lang="fr-FR" smtClean="0"/>
              <a:t>30/07/2014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8C4C7-0EFF-4746-A365-294FCF973DD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9EBC7-A4AB-44CC-AFDD-43E246DD24D5}" type="datetimeFigureOut">
              <a:rPr lang="fr-FR" smtClean="0"/>
              <a:t>30/07/2014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8C4C7-0EFF-4746-A365-294FCF973DD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F9EBC7-A4AB-44CC-AFDD-43E246DD24D5}" type="datetimeFigureOut">
              <a:rPr lang="fr-FR" smtClean="0"/>
              <a:t>30/07/2014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8C4C7-0EFF-4746-A365-294FCF973DD2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s-ES" sz="13800" b="1" dirty="0"/>
              <a:t>13</a:t>
            </a:r>
            <a:endParaRPr lang="fr-FR" sz="287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-500098" y="1775355"/>
            <a:ext cx="9672678" cy="1225021"/>
          </a:xfrm>
        </p:spPr>
        <p:txBody>
          <a:bodyPr>
            <a:noAutofit/>
          </a:bodyPr>
          <a:lstStyle/>
          <a:p>
            <a:r>
              <a:rPr lang="es-ES" sz="7200" b="1" dirty="0" err="1"/>
              <a:t>Isika</a:t>
            </a:r>
            <a:r>
              <a:rPr lang="es-ES" sz="7200" b="1" dirty="0"/>
              <a:t> </a:t>
            </a:r>
            <a:r>
              <a:rPr lang="es-ES" sz="7200" b="1" dirty="0" err="1"/>
              <a:t>vovotany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s-ES" sz="7200" b="1" dirty="0"/>
              <a:t>   No </a:t>
            </a:r>
            <a:r>
              <a:rPr lang="es-ES" sz="7200" b="1" dirty="0" err="1"/>
              <a:t>namboariny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s-ES" sz="7200" b="1" dirty="0"/>
              <a:t>   </a:t>
            </a:r>
            <a:r>
              <a:rPr lang="es-ES" sz="7200" b="1" dirty="0" err="1"/>
              <a:t>Hiombom-panjakana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s-ES" sz="7200" b="1" dirty="0"/>
              <a:t>   </a:t>
            </a:r>
            <a:r>
              <a:rPr lang="es-ES" sz="7200" b="1" dirty="0" err="1"/>
              <a:t>Sy</a:t>
            </a:r>
            <a:r>
              <a:rPr lang="es-ES" sz="7200" b="1" dirty="0"/>
              <a:t> laza </a:t>
            </a:r>
            <a:r>
              <a:rPr lang="es-ES" sz="7200" b="1" dirty="0" err="1"/>
              <a:t>aminy</a:t>
            </a:r>
            <a:r>
              <a:rPr lang="es-ES" sz="7200" b="1" dirty="0"/>
              <a:t>. </a:t>
            </a:r>
            <a:endParaRPr lang="fr-FR" sz="72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-500098" y="1775355"/>
            <a:ext cx="9672678" cy="1225021"/>
          </a:xfrm>
        </p:spPr>
        <p:txBody>
          <a:bodyPr>
            <a:noAutofit/>
          </a:bodyPr>
          <a:lstStyle/>
          <a:p>
            <a:r>
              <a:rPr lang="es-ES" sz="6600" b="1" dirty="0"/>
              <a:t>4 </a:t>
            </a:r>
            <a:r>
              <a:rPr lang="es-ES" sz="6600" b="1" dirty="0" err="1"/>
              <a:t>Misaora</a:t>
            </a:r>
            <a:r>
              <a:rPr lang="es-ES" sz="6600" b="1" dirty="0"/>
              <a:t> </a:t>
            </a:r>
            <a:r>
              <a:rPr lang="es-ES" sz="6600" b="1" dirty="0" err="1"/>
              <a:t>ny</a:t>
            </a:r>
            <a:r>
              <a:rPr lang="es-ES" sz="6600" b="1" dirty="0"/>
              <a:t> </a:t>
            </a:r>
            <a:r>
              <a:rPr lang="es-ES" sz="6600" b="1" dirty="0" err="1"/>
              <a:t>Mpahary</a:t>
            </a:r>
            <a:r>
              <a:rPr lang="es-ES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s-ES" sz="6600" b="1" dirty="0"/>
              <a:t>   </a:t>
            </a:r>
            <a:r>
              <a:rPr lang="es-ES" sz="6600" b="1" dirty="0" err="1"/>
              <a:t>Ry</a:t>
            </a:r>
            <a:r>
              <a:rPr lang="es-ES" sz="6600" b="1" dirty="0"/>
              <a:t> </a:t>
            </a:r>
            <a:r>
              <a:rPr lang="es-ES" sz="6600" b="1" dirty="0" err="1"/>
              <a:t>tany</a:t>
            </a:r>
            <a:r>
              <a:rPr lang="es-ES" sz="6600" b="1" dirty="0"/>
              <a:t> </a:t>
            </a:r>
            <a:r>
              <a:rPr lang="es-ES" sz="6600" b="1" dirty="0" err="1"/>
              <a:t>sy</a:t>
            </a:r>
            <a:r>
              <a:rPr lang="es-ES" sz="6600" b="1" dirty="0"/>
              <a:t> </a:t>
            </a:r>
            <a:r>
              <a:rPr lang="es-ES" sz="6600" b="1" dirty="0" err="1"/>
              <a:t>ny</a:t>
            </a:r>
            <a:r>
              <a:rPr lang="es-ES" sz="6600" b="1" dirty="0"/>
              <a:t> </a:t>
            </a:r>
            <a:r>
              <a:rPr lang="es-ES" sz="6600" b="1" dirty="0" err="1"/>
              <a:t>lanitra</a:t>
            </a:r>
            <a:r>
              <a:rPr lang="es-ES" sz="6600" b="1" dirty="0"/>
              <a:t> !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s-ES" sz="6600" b="1" dirty="0"/>
              <a:t>   </a:t>
            </a:r>
            <a:r>
              <a:rPr lang="es-ES" sz="6600" b="1" dirty="0" err="1"/>
              <a:t>Ry</a:t>
            </a:r>
            <a:r>
              <a:rPr lang="es-ES" sz="6600" b="1" dirty="0"/>
              <a:t> </a:t>
            </a:r>
            <a:r>
              <a:rPr lang="es-ES" sz="6600" b="1" dirty="0" err="1"/>
              <a:t>zava-boahary</a:t>
            </a:r>
            <a:r>
              <a:rPr lang="es-ES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s-ES" sz="6600" b="1" dirty="0"/>
              <a:t>   </a:t>
            </a:r>
            <a:r>
              <a:rPr lang="es-ES" sz="6600" b="1" dirty="0" err="1"/>
              <a:t>Derao</a:t>
            </a:r>
            <a:r>
              <a:rPr lang="es-ES" sz="6600" b="1" dirty="0"/>
              <a:t> </a:t>
            </a:r>
            <a:r>
              <a:rPr lang="es-ES" sz="6600" b="1" dirty="0" err="1"/>
              <a:t>Andriamanitra</a:t>
            </a:r>
            <a:r>
              <a:rPr lang="es-ES" sz="6600" b="1" dirty="0"/>
              <a:t> !</a:t>
            </a:r>
            <a:endParaRPr lang="fr-FR" sz="66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-500098" y="1775355"/>
            <a:ext cx="9672678" cy="1225021"/>
          </a:xfrm>
        </p:spPr>
        <p:txBody>
          <a:bodyPr>
            <a:noAutofit/>
          </a:bodyPr>
          <a:lstStyle/>
          <a:p>
            <a:r>
              <a:rPr lang="es-ES" sz="7200" b="1" dirty="0" err="1"/>
              <a:t>Ry</a:t>
            </a:r>
            <a:r>
              <a:rPr lang="es-ES" sz="7200" b="1" dirty="0"/>
              <a:t> </a:t>
            </a:r>
            <a:r>
              <a:rPr lang="es-ES" sz="7200" b="1" dirty="0" err="1"/>
              <a:t>irany</a:t>
            </a:r>
            <a:r>
              <a:rPr lang="es-ES" sz="7200" b="1" dirty="0"/>
              <a:t> </a:t>
            </a:r>
            <a:r>
              <a:rPr lang="es-ES" sz="7200" b="1" dirty="0" err="1"/>
              <a:t>mahery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s-ES" sz="7200" b="1" dirty="0"/>
              <a:t>      </a:t>
            </a:r>
            <a:r>
              <a:rPr lang="es-ES" sz="7200" b="1" dirty="0" err="1"/>
              <a:t>Manao</a:t>
            </a:r>
            <a:r>
              <a:rPr lang="es-ES" sz="7200" b="1" dirty="0"/>
              <a:t> </a:t>
            </a:r>
            <a:r>
              <a:rPr lang="es-ES" sz="7200" b="1" dirty="0" err="1"/>
              <a:t>ny</a:t>
            </a:r>
            <a:r>
              <a:rPr lang="es-ES" sz="7200" b="1" dirty="0"/>
              <a:t> </a:t>
            </a:r>
            <a:r>
              <a:rPr lang="es-ES" sz="7200" b="1" dirty="0" err="1"/>
              <a:t>sitrany</a:t>
            </a:r>
            <a:r>
              <a:rPr lang="es-ES" sz="7200" b="1" dirty="0"/>
              <a:t>,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s-ES" sz="7200" b="1" dirty="0"/>
              <a:t>      </a:t>
            </a:r>
            <a:r>
              <a:rPr lang="es-ES" sz="7200" b="1" dirty="0" err="1"/>
              <a:t>Ry</a:t>
            </a:r>
            <a:r>
              <a:rPr lang="es-ES" sz="7200" b="1" dirty="0"/>
              <a:t> </a:t>
            </a:r>
            <a:r>
              <a:rPr lang="es-ES" sz="7200" b="1" dirty="0" err="1"/>
              <a:t>zanany</a:t>
            </a:r>
            <a:r>
              <a:rPr lang="es-ES" sz="7200" b="1" dirty="0"/>
              <a:t> </a:t>
            </a:r>
            <a:r>
              <a:rPr lang="es-ES" sz="7200" b="1" dirty="0" err="1"/>
              <a:t>izay</a:t>
            </a:r>
            <a:r>
              <a:rPr lang="es-ES" sz="7200" b="1" dirty="0"/>
              <a:t> </a:t>
            </a:r>
            <a:r>
              <a:rPr lang="es-ES" sz="7200" b="1" dirty="0" err="1"/>
              <a:t>very</a:t>
            </a:r>
            <a:r>
              <a:rPr lang="es-ES" sz="7200" b="1" dirty="0"/>
              <a:t>,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s-ES" sz="7200" b="1" dirty="0"/>
              <a:t>      </a:t>
            </a:r>
            <a:r>
              <a:rPr lang="en-GB" sz="7200" b="1" dirty="0" err="1"/>
              <a:t>Kanefa</a:t>
            </a:r>
            <a:r>
              <a:rPr lang="en-GB" sz="7200" b="1" dirty="0"/>
              <a:t> </a:t>
            </a:r>
            <a:r>
              <a:rPr lang="en-GB" sz="7200" b="1" dirty="0" err="1"/>
              <a:t>hitany</a:t>
            </a:r>
            <a:r>
              <a:rPr lang="en-GB" sz="7200" b="1" dirty="0"/>
              <a:t>,</a:t>
            </a:r>
            <a:endParaRPr lang="fr-FR" sz="72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-500098" y="1775355"/>
            <a:ext cx="9672678" cy="1225021"/>
          </a:xfrm>
        </p:spPr>
        <p:txBody>
          <a:bodyPr>
            <a:noAutofit/>
          </a:bodyPr>
          <a:lstStyle/>
          <a:p>
            <a:r>
              <a:rPr lang="en-GB" sz="7200" b="1" dirty="0" err="1"/>
              <a:t>Misaora</a:t>
            </a:r>
            <a:r>
              <a:rPr lang="en-GB" sz="7200" b="1" dirty="0"/>
              <a:t> </a:t>
            </a:r>
            <a:r>
              <a:rPr lang="en-GB" sz="7200" b="1" dirty="0" err="1"/>
              <a:t>Azy</a:t>
            </a:r>
            <a:r>
              <a:rPr lang="en-GB" sz="7200" b="1" dirty="0"/>
              <a:t> </a:t>
            </a:r>
            <a:r>
              <a:rPr lang="en-GB" sz="7200" b="1" dirty="0" err="1"/>
              <a:t>àry</a:t>
            </a:r>
            <a:r>
              <a:rPr lang="en-GB" sz="7200" b="1" dirty="0"/>
              <a:t>,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n-GB" sz="7200" b="1" dirty="0"/>
              <a:t>   </a:t>
            </a:r>
            <a:r>
              <a:rPr lang="en-GB" sz="7200" b="1" dirty="0" err="1"/>
              <a:t>Fa</a:t>
            </a:r>
            <a:r>
              <a:rPr lang="en-GB" sz="7200" b="1" dirty="0"/>
              <a:t> </a:t>
            </a:r>
            <a:r>
              <a:rPr lang="en-GB" sz="7200" b="1" dirty="0" err="1"/>
              <a:t>heniky</a:t>
            </a:r>
            <a:r>
              <a:rPr lang="en-GB" sz="7200" b="1" dirty="0"/>
              <a:t> </a:t>
            </a:r>
            <a:r>
              <a:rPr lang="en-GB" sz="7200" b="1" dirty="0" err="1"/>
              <a:t>ny</a:t>
            </a:r>
            <a:r>
              <a:rPr lang="en-GB" sz="7200" b="1" dirty="0"/>
              <a:t> </a:t>
            </a:r>
            <a:r>
              <a:rPr lang="en-GB" sz="7200" b="1" dirty="0" err="1"/>
              <a:t>soa</a:t>
            </a:r>
            <a:r>
              <a:rPr lang="en-GB" sz="7200" b="1" dirty="0"/>
              <a:t>,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n-GB" sz="7200" b="1" dirty="0"/>
              <a:t>   </a:t>
            </a:r>
            <a:r>
              <a:rPr lang="es-ES" sz="7200" b="1" dirty="0" err="1"/>
              <a:t>Misaora</a:t>
            </a:r>
            <a:r>
              <a:rPr lang="es-ES" sz="7200" b="1" dirty="0"/>
              <a:t> </a:t>
            </a:r>
            <a:r>
              <a:rPr lang="es-ES" sz="7200" b="1" dirty="0" err="1"/>
              <a:t>ny</a:t>
            </a:r>
            <a:r>
              <a:rPr lang="es-ES" sz="7200" b="1" dirty="0"/>
              <a:t> </a:t>
            </a:r>
            <a:r>
              <a:rPr lang="es-ES" sz="7200" b="1" dirty="0" err="1"/>
              <a:t>Mpahary</a:t>
            </a:r>
            <a:r>
              <a:rPr lang="es-ES" sz="7200" b="1" dirty="0"/>
              <a:t>,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s-ES" sz="7200" b="1" dirty="0"/>
              <a:t>   O, </a:t>
            </a:r>
            <a:r>
              <a:rPr lang="es-ES" sz="7200" b="1" dirty="0" err="1"/>
              <a:t>ry</a:t>
            </a:r>
            <a:r>
              <a:rPr lang="es-ES" sz="7200" b="1" dirty="0"/>
              <a:t> </a:t>
            </a:r>
            <a:r>
              <a:rPr lang="es-ES" sz="7200" b="1" dirty="0" err="1"/>
              <a:t>fanahiko</a:t>
            </a:r>
            <a:r>
              <a:rPr lang="es-ES" sz="7200" b="1" dirty="0"/>
              <a:t> ! </a:t>
            </a:r>
            <a:endParaRPr lang="fr-FR" sz="72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2858" y="1989669"/>
            <a:ext cx="9029736" cy="1225021"/>
          </a:xfrm>
        </p:spPr>
        <p:txBody>
          <a:bodyPr>
            <a:noAutofit/>
          </a:bodyPr>
          <a:lstStyle/>
          <a:p>
            <a:r>
              <a:rPr lang="es-ES" sz="7200" b="1" dirty="0"/>
              <a:t>1 </a:t>
            </a:r>
            <a:r>
              <a:rPr lang="es-ES" sz="7200" b="1" dirty="0" err="1"/>
              <a:t>Misaora</a:t>
            </a:r>
            <a:r>
              <a:rPr lang="es-ES" sz="7200" b="1" dirty="0"/>
              <a:t> </a:t>
            </a:r>
            <a:r>
              <a:rPr lang="es-ES" sz="7200" b="1" dirty="0" err="1"/>
              <a:t>ny</a:t>
            </a:r>
            <a:r>
              <a:rPr lang="es-ES" sz="7200" b="1" dirty="0"/>
              <a:t> </a:t>
            </a:r>
            <a:r>
              <a:rPr lang="es-ES" sz="7200" b="1" dirty="0" err="1"/>
              <a:t>Mpahary</a:t>
            </a:r>
            <a:r>
              <a:rPr lang="es-ES" sz="7200" b="1" dirty="0"/>
              <a:t>,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s-ES" sz="7200" b="1" dirty="0"/>
              <a:t>   </a:t>
            </a:r>
            <a:r>
              <a:rPr lang="es-ES" sz="7200" b="1" dirty="0" err="1"/>
              <a:t>Tsarovinao</a:t>
            </a:r>
            <a:r>
              <a:rPr lang="es-ES" sz="7200" b="1" dirty="0"/>
              <a:t> </a:t>
            </a:r>
            <a:r>
              <a:rPr lang="es-ES" sz="7200" b="1" dirty="0" err="1"/>
              <a:t>ny</a:t>
            </a:r>
            <a:r>
              <a:rPr lang="es-ES" sz="7200" b="1" dirty="0"/>
              <a:t> </a:t>
            </a:r>
            <a:r>
              <a:rPr lang="es-ES" sz="7200" b="1" dirty="0" err="1"/>
              <a:t>asany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s-ES" sz="7200" b="1" dirty="0"/>
              <a:t>   </a:t>
            </a:r>
            <a:r>
              <a:rPr lang="es-ES" sz="7200" b="1" dirty="0" err="1"/>
              <a:t>Misaora</a:t>
            </a:r>
            <a:r>
              <a:rPr lang="es-ES" sz="7200" b="1" dirty="0"/>
              <a:t> </a:t>
            </a:r>
            <a:r>
              <a:rPr lang="es-ES" sz="7200" b="1" dirty="0" err="1"/>
              <a:t>ny</a:t>
            </a:r>
            <a:r>
              <a:rPr lang="es-ES" sz="7200" b="1" dirty="0"/>
              <a:t> </a:t>
            </a:r>
            <a:r>
              <a:rPr lang="es-ES" sz="7200" b="1" dirty="0" err="1"/>
              <a:t>Mpahary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s-ES" sz="7200" b="1" dirty="0"/>
              <a:t>   </a:t>
            </a:r>
            <a:r>
              <a:rPr lang="es-ES" sz="7200" b="1" dirty="0" err="1"/>
              <a:t>Derao</a:t>
            </a:r>
            <a:r>
              <a:rPr lang="es-ES" sz="7200" b="1" dirty="0"/>
              <a:t> </a:t>
            </a:r>
            <a:r>
              <a:rPr lang="es-ES" sz="7200" b="1" dirty="0" err="1"/>
              <a:t>ny</a:t>
            </a:r>
            <a:r>
              <a:rPr lang="es-ES" sz="7200" b="1" dirty="0"/>
              <a:t> </a:t>
            </a:r>
            <a:r>
              <a:rPr lang="es-ES" sz="7200" b="1" dirty="0" err="1"/>
              <a:t>soa</a:t>
            </a:r>
            <a:r>
              <a:rPr lang="es-ES" sz="7200" b="1" dirty="0"/>
              <a:t> </a:t>
            </a:r>
            <a:r>
              <a:rPr lang="es-ES" sz="7200" b="1" dirty="0" err="1"/>
              <a:t>vitany</a:t>
            </a:r>
            <a:r>
              <a:rPr lang="es-ES" sz="7200" b="1" dirty="0"/>
              <a:t> !</a:t>
            </a:r>
            <a:endParaRPr lang="fr-FR" sz="72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2858" y="1775355"/>
            <a:ext cx="9029736" cy="1225021"/>
          </a:xfrm>
        </p:spPr>
        <p:txBody>
          <a:bodyPr>
            <a:noAutofit/>
          </a:bodyPr>
          <a:lstStyle/>
          <a:p>
            <a:r>
              <a:rPr lang="es-ES" sz="6600" b="1" dirty="0" err="1"/>
              <a:t>Ny</a:t>
            </a:r>
            <a:r>
              <a:rPr lang="es-ES" sz="6600" b="1" dirty="0"/>
              <a:t> </a:t>
            </a:r>
            <a:r>
              <a:rPr lang="es-ES" sz="6600" b="1" dirty="0" err="1"/>
              <a:t>helokao</a:t>
            </a:r>
            <a:r>
              <a:rPr lang="es-ES" sz="6600" b="1" dirty="0"/>
              <a:t> </a:t>
            </a:r>
            <a:r>
              <a:rPr lang="es-ES" sz="6600" b="1" dirty="0" err="1"/>
              <a:t>rehetra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s-ES" sz="6600" b="1" dirty="0"/>
              <a:t>     </a:t>
            </a:r>
            <a:r>
              <a:rPr lang="en-GB" sz="6600" b="1" dirty="0" err="1"/>
              <a:t>Dia</a:t>
            </a:r>
            <a:r>
              <a:rPr lang="en-GB" sz="6600" b="1" dirty="0"/>
              <a:t> </a:t>
            </a:r>
            <a:r>
              <a:rPr lang="en-GB" sz="6600" b="1" dirty="0" err="1"/>
              <a:t>voavelany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 </a:t>
            </a:r>
            <a:r>
              <a:rPr lang="en-GB" sz="6600" b="1" dirty="0" err="1"/>
              <a:t>Fa</a:t>
            </a:r>
            <a:r>
              <a:rPr lang="en-GB" sz="6600" b="1" dirty="0"/>
              <a:t> </a:t>
            </a:r>
            <a:r>
              <a:rPr lang="en-GB" sz="6600" b="1" dirty="0" err="1"/>
              <a:t>tsy</a:t>
            </a:r>
            <a:r>
              <a:rPr lang="en-GB" sz="6600" b="1" dirty="0"/>
              <a:t> </a:t>
            </a:r>
            <a:r>
              <a:rPr lang="en-GB" sz="6600" b="1" dirty="0" err="1"/>
              <a:t>mba</a:t>
            </a:r>
            <a:r>
              <a:rPr lang="en-GB" sz="6600" b="1" dirty="0"/>
              <a:t> </a:t>
            </a:r>
            <a:r>
              <a:rPr lang="en-GB" sz="6600" b="1" dirty="0" err="1"/>
              <a:t>misy</a:t>
            </a:r>
            <a:r>
              <a:rPr lang="en-GB" sz="6600" b="1" dirty="0"/>
              <a:t> </a:t>
            </a:r>
            <a:r>
              <a:rPr lang="en-GB" sz="6600" b="1" dirty="0" err="1"/>
              <a:t>fetra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fitiavany</a:t>
            </a:r>
            <a:r>
              <a:rPr lang="en-GB" sz="6600" b="1" dirty="0"/>
              <a:t> :</a:t>
            </a:r>
            <a:endParaRPr lang="fr-FR" sz="66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2858" y="1775355"/>
            <a:ext cx="9029736" cy="1225021"/>
          </a:xfrm>
        </p:spPr>
        <p:txBody>
          <a:bodyPr>
            <a:noAutofit/>
          </a:bodyPr>
          <a:lstStyle/>
          <a:p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Zanany</a:t>
            </a:r>
            <a:r>
              <a:rPr lang="en-GB" sz="6000" b="1" dirty="0"/>
              <a:t> </a:t>
            </a:r>
            <a:r>
              <a:rPr lang="en-GB" sz="6000" b="1" dirty="0" err="1"/>
              <a:t>nafoiny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</a:t>
            </a:r>
            <a:r>
              <a:rPr lang="en-GB" sz="6000" b="1" dirty="0" err="1"/>
              <a:t>Mba</a:t>
            </a:r>
            <a:r>
              <a:rPr lang="en-GB" sz="6000" b="1" dirty="0"/>
              <a:t> ho </a:t>
            </a:r>
            <a:r>
              <a:rPr lang="en-GB" sz="6000" b="1" dirty="0" err="1"/>
              <a:t>mpamonjinao</a:t>
            </a:r>
            <a:r>
              <a:rPr lang="en-GB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Ka </a:t>
            </a:r>
            <a:r>
              <a:rPr lang="en-GB" sz="6000" b="1" dirty="0" err="1"/>
              <a:t>hianao</a:t>
            </a:r>
            <a:r>
              <a:rPr lang="en-GB" sz="6000" b="1" dirty="0"/>
              <a:t> </a:t>
            </a:r>
            <a:r>
              <a:rPr lang="en-GB" sz="6000" b="1" dirty="0" err="1"/>
              <a:t>nantsoiny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</a:t>
            </a:r>
            <a:r>
              <a:rPr lang="en-GB" sz="6000" b="1" dirty="0" err="1"/>
              <a:t>Handray</a:t>
            </a:r>
            <a:r>
              <a:rPr lang="en-GB" sz="6000" b="1" dirty="0"/>
              <a:t> </a:t>
            </a:r>
            <a:r>
              <a:rPr lang="en-GB" sz="6000" b="1" dirty="0" err="1"/>
              <a:t>ny</a:t>
            </a:r>
            <a:r>
              <a:rPr lang="en-GB" sz="6000" b="1" dirty="0"/>
              <a:t> aim-</a:t>
            </a:r>
            <a:r>
              <a:rPr lang="en-GB" sz="6000" b="1" dirty="0" err="1"/>
              <a:t>baovao</a:t>
            </a:r>
            <a:r>
              <a:rPr lang="en-GB" sz="6000" b="1" dirty="0"/>
              <a:t>.</a:t>
            </a:r>
            <a:endParaRPr lang="fr-FR" sz="60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-428660" y="1775355"/>
            <a:ext cx="9672678" cy="1225021"/>
          </a:xfrm>
        </p:spPr>
        <p:txBody>
          <a:bodyPr>
            <a:noAutofit/>
          </a:bodyPr>
          <a:lstStyle/>
          <a:p>
            <a:r>
              <a:rPr lang="en-GB" sz="6000" b="1" dirty="0"/>
              <a:t>2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toky</a:t>
            </a:r>
            <a:r>
              <a:rPr lang="en-GB" sz="6000" b="1" dirty="0"/>
              <a:t> </a:t>
            </a:r>
            <a:r>
              <a:rPr lang="en-GB" sz="6000" b="1" dirty="0" err="1"/>
              <a:t>izay</a:t>
            </a:r>
            <a:r>
              <a:rPr lang="en-GB" sz="6000" b="1" dirty="0"/>
              <a:t> </a:t>
            </a:r>
            <a:r>
              <a:rPr lang="en-GB" sz="6000" b="1" dirty="0" err="1"/>
              <a:t>nomeny</a:t>
            </a:r>
            <a:r>
              <a:rPr lang="en-GB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</a:t>
            </a:r>
            <a:r>
              <a:rPr lang="en-GB" sz="6000" b="1" dirty="0" err="1"/>
              <a:t>Sy</a:t>
            </a:r>
            <a:r>
              <a:rPr lang="en-GB" sz="6000" b="1" dirty="0"/>
              <a:t>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fahasoavana</a:t>
            </a:r>
            <a:r>
              <a:rPr lang="en-GB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</a:t>
            </a:r>
            <a:r>
              <a:rPr lang="en-GB" sz="6000" b="1" dirty="0" err="1"/>
              <a:t>Maharitra</a:t>
            </a:r>
            <a:r>
              <a:rPr lang="en-GB" sz="6000" b="1" dirty="0"/>
              <a:t> </a:t>
            </a:r>
            <a:r>
              <a:rPr lang="en-GB" sz="6000" b="1" dirty="0" err="1"/>
              <a:t>ireny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</a:t>
            </a:r>
            <a:r>
              <a:rPr lang="en-GB" sz="6000" b="1" dirty="0" err="1"/>
              <a:t>Tsy</a:t>
            </a:r>
            <a:r>
              <a:rPr lang="en-GB" sz="6000" b="1" dirty="0"/>
              <a:t> </a:t>
            </a:r>
            <a:r>
              <a:rPr lang="en-GB" sz="6000" b="1" dirty="0" err="1"/>
              <a:t>manam-pahataperana</a:t>
            </a:r>
            <a:r>
              <a:rPr lang="en-GB" sz="6000" b="1" dirty="0"/>
              <a:t>,</a:t>
            </a:r>
            <a:endParaRPr lang="fr-FR" sz="60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-500098" y="1775355"/>
            <a:ext cx="9672678" cy="1225021"/>
          </a:xfrm>
        </p:spPr>
        <p:txBody>
          <a:bodyPr>
            <a:noAutofit/>
          </a:bodyPr>
          <a:lstStyle/>
          <a:p>
            <a:r>
              <a:rPr lang="en-GB" sz="7200" b="1" dirty="0" err="1"/>
              <a:t>Avelany</a:t>
            </a:r>
            <a:r>
              <a:rPr lang="en-GB" sz="7200" b="1" dirty="0"/>
              <a:t> </a:t>
            </a:r>
            <a:r>
              <a:rPr lang="en-GB" sz="7200" b="1" dirty="0" err="1"/>
              <a:t>tokoa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n-GB" sz="7200" b="1" dirty="0"/>
              <a:t>     </a:t>
            </a:r>
            <a:r>
              <a:rPr lang="en-GB" sz="7200" b="1" dirty="0" err="1"/>
              <a:t>Ny</a:t>
            </a:r>
            <a:r>
              <a:rPr lang="en-GB" sz="7200" b="1" dirty="0"/>
              <a:t> </a:t>
            </a:r>
            <a:r>
              <a:rPr lang="en-GB" sz="7200" b="1" dirty="0" err="1"/>
              <a:t>hatezerany</a:t>
            </a:r>
            <a:r>
              <a:rPr lang="en-GB" sz="7200" b="1" dirty="0"/>
              <a:t>,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n-GB" sz="7200" b="1" dirty="0"/>
              <a:t>     Ka </a:t>
            </a:r>
            <a:r>
              <a:rPr lang="en-GB" sz="7200" b="1" dirty="0" err="1"/>
              <a:t>tsy</a:t>
            </a:r>
            <a:r>
              <a:rPr lang="en-GB" sz="7200" b="1" dirty="0"/>
              <a:t> </a:t>
            </a:r>
            <a:r>
              <a:rPr lang="en-GB" sz="7200" b="1" dirty="0" err="1"/>
              <a:t>mba</a:t>
            </a:r>
            <a:r>
              <a:rPr lang="en-GB" sz="7200" b="1" dirty="0"/>
              <a:t> </a:t>
            </a:r>
            <a:r>
              <a:rPr lang="en-GB" sz="7200" b="1" dirty="0" err="1"/>
              <a:t>hahavoa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n-GB" sz="7200" b="1" dirty="0"/>
              <a:t>     </a:t>
            </a:r>
            <a:r>
              <a:rPr lang="en-GB" sz="7200" b="1" dirty="0" err="1"/>
              <a:t>Antsika</a:t>
            </a:r>
            <a:r>
              <a:rPr lang="en-GB" sz="7200" b="1" dirty="0"/>
              <a:t> </a:t>
            </a:r>
            <a:r>
              <a:rPr lang="en-GB" sz="7200" b="1" dirty="0" err="1"/>
              <a:t>olony</a:t>
            </a:r>
            <a:r>
              <a:rPr lang="en-GB" sz="7200" b="1" dirty="0"/>
              <a:t>,</a:t>
            </a:r>
            <a:endParaRPr lang="fr-FR" sz="72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-500098" y="1775355"/>
            <a:ext cx="9672678" cy="1225021"/>
          </a:xfrm>
        </p:spPr>
        <p:txBody>
          <a:bodyPr>
            <a:noAutofit/>
          </a:bodyPr>
          <a:lstStyle/>
          <a:p>
            <a:r>
              <a:rPr lang="en-GB" sz="7200" b="1" dirty="0" err="1"/>
              <a:t>Fa</a:t>
            </a:r>
            <a:r>
              <a:rPr lang="en-GB" sz="7200" b="1" dirty="0"/>
              <a:t> </a:t>
            </a:r>
            <a:r>
              <a:rPr lang="en-GB" sz="7200" b="1" dirty="0" err="1"/>
              <a:t>Izy</a:t>
            </a:r>
            <a:r>
              <a:rPr lang="en-GB" sz="7200" b="1" dirty="0"/>
              <a:t> </a:t>
            </a:r>
            <a:r>
              <a:rPr lang="en-GB" sz="7200" b="1" dirty="0" err="1"/>
              <a:t>mahalala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n-GB" sz="7200" b="1" dirty="0"/>
              <a:t>   </a:t>
            </a:r>
            <a:r>
              <a:rPr lang="en-GB" sz="7200" b="1" dirty="0" err="1"/>
              <a:t>Ny</a:t>
            </a:r>
            <a:r>
              <a:rPr lang="en-GB" sz="7200" b="1" dirty="0"/>
              <a:t> </a:t>
            </a:r>
            <a:r>
              <a:rPr lang="en-GB" sz="7200" b="1" dirty="0" err="1"/>
              <a:t>toetsika</a:t>
            </a:r>
            <a:r>
              <a:rPr lang="en-GB" sz="7200" b="1" dirty="0"/>
              <a:t> </a:t>
            </a:r>
            <a:r>
              <a:rPr lang="en-GB" sz="7200" b="1" dirty="0" err="1"/>
              <a:t>atý</a:t>
            </a:r>
            <a:r>
              <a:rPr lang="en-GB" sz="7200" b="1" dirty="0"/>
              <a:t>,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n-GB" sz="7200" b="1" dirty="0"/>
              <a:t>   </a:t>
            </a:r>
            <a:r>
              <a:rPr lang="es-ES" sz="7200" b="1" dirty="0" err="1"/>
              <a:t>Ka</a:t>
            </a:r>
            <a:r>
              <a:rPr lang="es-ES" sz="7200" b="1" dirty="0"/>
              <a:t> tena </a:t>
            </a:r>
            <a:r>
              <a:rPr lang="es-ES" sz="7200" b="1" dirty="0" err="1"/>
              <a:t>Ray</a:t>
            </a:r>
            <a:r>
              <a:rPr lang="es-ES" sz="7200" b="1" dirty="0"/>
              <a:t> </a:t>
            </a:r>
            <a:r>
              <a:rPr lang="es-ES" sz="7200" b="1" dirty="0" err="1"/>
              <a:t>mandala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s-ES" sz="7200" b="1" dirty="0"/>
              <a:t>   </a:t>
            </a:r>
            <a:r>
              <a:rPr lang="es-ES" sz="7200" b="1" dirty="0" err="1"/>
              <a:t>Antsika</a:t>
            </a:r>
            <a:r>
              <a:rPr lang="es-ES" sz="7200" b="1" dirty="0"/>
              <a:t> </a:t>
            </a:r>
            <a:r>
              <a:rPr lang="es-ES" sz="7200" b="1" dirty="0" err="1"/>
              <a:t>zanany</a:t>
            </a:r>
            <a:r>
              <a:rPr lang="es-ES" sz="7200" b="1" dirty="0"/>
              <a:t>.</a:t>
            </a:r>
            <a:endParaRPr lang="fr-FR" sz="72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-500098" y="1775355"/>
            <a:ext cx="9672678" cy="1225021"/>
          </a:xfrm>
        </p:spPr>
        <p:txBody>
          <a:bodyPr>
            <a:noAutofit/>
          </a:bodyPr>
          <a:lstStyle/>
          <a:p>
            <a:r>
              <a:rPr lang="es-ES" sz="6600" b="1" dirty="0"/>
              <a:t>3 He, </a:t>
            </a:r>
            <a:r>
              <a:rPr lang="es-ES" sz="6600" b="1" dirty="0" err="1"/>
              <a:t>toy</a:t>
            </a:r>
            <a:r>
              <a:rPr lang="es-ES" sz="6600" b="1" dirty="0"/>
              <a:t> </a:t>
            </a:r>
            <a:r>
              <a:rPr lang="es-ES" sz="6600" b="1" dirty="0" err="1"/>
              <a:t>ny</a:t>
            </a:r>
            <a:r>
              <a:rPr lang="es-ES" sz="6600" b="1" dirty="0"/>
              <a:t> </a:t>
            </a:r>
            <a:r>
              <a:rPr lang="es-ES" sz="6600" b="1" dirty="0" err="1"/>
              <a:t>voninkazo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s-ES" sz="6600" b="1" dirty="0"/>
              <a:t>   </a:t>
            </a:r>
            <a:r>
              <a:rPr lang="es-ES" sz="6600" b="1" dirty="0" err="1"/>
              <a:t>Ny</a:t>
            </a:r>
            <a:r>
              <a:rPr lang="es-ES" sz="6600" b="1" dirty="0"/>
              <a:t> </a:t>
            </a:r>
            <a:r>
              <a:rPr lang="es-ES" sz="6600" b="1" dirty="0" err="1"/>
              <a:t>ain’ny</a:t>
            </a:r>
            <a:r>
              <a:rPr lang="es-ES" sz="6600" b="1" dirty="0"/>
              <a:t> </a:t>
            </a:r>
            <a:r>
              <a:rPr lang="es-ES" sz="6600" b="1" dirty="0" err="1"/>
              <a:t>olombelona</a:t>
            </a:r>
            <a:r>
              <a:rPr lang="es-ES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s-ES" sz="6600" b="1" dirty="0"/>
              <a:t>   </a:t>
            </a:r>
            <a:r>
              <a:rPr lang="es-ES" sz="6600" b="1" dirty="0" err="1"/>
              <a:t>Tsy</a:t>
            </a:r>
            <a:r>
              <a:rPr lang="es-ES" sz="6600" b="1" dirty="0"/>
              <a:t> </a:t>
            </a:r>
            <a:r>
              <a:rPr lang="es-ES" sz="6600" b="1" dirty="0" err="1"/>
              <a:t>ela</a:t>
            </a:r>
            <a:r>
              <a:rPr lang="es-ES" sz="6600" b="1" dirty="0"/>
              <a:t> </a:t>
            </a:r>
            <a:r>
              <a:rPr lang="es-ES" sz="6600" b="1" dirty="0" err="1"/>
              <a:t>dia</a:t>
            </a:r>
            <a:r>
              <a:rPr lang="es-ES" sz="6600" b="1" dirty="0"/>
              <a:t> malazo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s-ES" sz="6600" b="1" dirty="0"/>
              <a:t>   </a:t>
            </a:r>
            <a:r>
              <a:rPr lang="es-ES" sz="6600" b="1" dirty="0" err="1"/>
              <a:t>Ka</a:t>
            </a:r>
            <a:r>
              <a:rPr lang="es-ES" sz="6600" b="1" dirty="0"/>
              <a:t> tena mora </a:t>
            </a:r>
            <a:r>
              <a:rPr lang="es-ES" sz="6600" b="1" dirty="0" err="1"/>
              <a:t>levona</a:t>
            </a:r>
            <a:r>
              <a:rPr lang="es-ES" sz="6600" b="1" dirty="0"/>
              <a:t>,</a:t>
            </a:r>
            <a:endParaRPr lang="fr-FR" sz="66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-500098" y="1775355"/>
            <a:ext cx="9672678" cy="1225021"/>
          </a:xfrm>
        </p:spPr>
        <p:txBody>
          <a:bodyPr>
            <a:noAutofit/>
          </a:bodyPr>
          <a:lstStyle/>
          <a:p>
            <a:r>
              <a:rPr lang="es-ES" sz="7200" b="1" dirty="0"/>
              <a:t>Fa </a:t>
            </a:r>
            <a:r>
              <a:rPr lang="es-ES" sz="7200" b="1" dirty="0" err="1"/>
              <a:t>Jeso</a:t>
            </a:r>
            <a:r>
              <a:rPr lang="es-ES" sz="7200" b="1" dirty="0"/>
              <a:t> manan-</a:t>
            </a:r>
            <a:r>
              <a:rPr lang="es-ES" sz="7200" b="1" dirty="0" err="1"/>
              <a:t>kery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s-ES" sz="7200" b="1" dirty="0"/>
              <a:t>      </a:t>
            </a:r>
            <a:r>
              <a:rPr lang="en-GB" sz="7200" b="1" dirty="0" err="1"/>
              <a:t>Hamoha</a:t>
            </a:r>
            <a:r>
              <a:rPr lang="en-GB" sz="7200" b="1" dirty="0"/>
              <a:t> </a:t>
            </a:r>
            <a:r>
              <a:rPr lang="en-GB" sz="7200" b="1" dirty="0" err="1"/>
              <a:t>fasana</a:t>
            </a:r>
            <a:r>
              <a:rPr lang="en-GB" sz="7200" b="1" dirty="0"/>
              <a:t>,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n-GB" sz="7200" b="1" dirty="0"/>
              <a:t>      </a:t>
            </a:r>
            <a:r>
              <a:rPr lang="en-GB" sz="7200" b="1" dirty="0" err="1"/>
              <a:t>Tsy</a:t>
            </a:r>
            <a:r>
              <a:rPr lang="en-GB" sz="7200" b="1" dirty="0"/>
              <a:t> </a:t>
            </a:r>
            <a:r>
              <a:rPr lang="en-GB" sz="7200" b="1" dirty="0" err="1"/>
              <a:t>hisy</a:t>
            </a:r>
            <a:r>
              <a:rPr lang="en-GB" sz="7200" b="1" dirty="0"/>
              <a:t> </a:t>
            </a:r>
            <a:r>
              <a:rPr lang="en-GB" sz="7200" b="1" dirty="0" err="1"/>
              <a:t>izay</a:t>
            </a:r>
            <a:r>
              <a:rPr lang="en-GB" sz="7200" b="1" dirty="0"/>
              <a:t> ho very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n-GB" sz="7200" b="1" dirty="0"/>
              <a:t>      </a:t>
            </a:r>
            <a:r>
              <a:rPr lang="es-ES" sz="7200" b="1" dirty="0" err="1"/>
              <a:t>Ny</a:t>
            </a:r>
            <a:r>
              <a:rPr lang="es-ES" sz="7200" b="1" dirty="0"/>
              <a:t> </a:t>
            </a:r>
            <a:r>
              <a:rPr lang="es-ES" sz="7200" b="1" dirty="0" err="1"/>
              <a:t>olo-masina</a:t>
            </a:r>
            <a:r>
              <a:rPr lang="es-ES" sz="7200" b="1" dirty="0"/>
              <a:t> ;</a:t>
            </a:r>
            <a:endParaRPr lang="fr-FR" sz="72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46</Words>
  <Application>Microsoft Office PowerPoint</Application>
  <PresentationFormat>Affichage à l'écran (16:10)</PresentationFormat>
  <Paragraphs>13</Paragraphs>
  <Slides>13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4" baseType="lpstr">
      <vt:lpstr>Thème Office</vt:lpstr>
      <vt:lpstr>13</vt:lpstr>
      <vt:lpstr>1 Misaora ny Mpahary,    Tsarovinao ny asany    Misaora ny Mpahary    Derao ny soa vitany !</vt:lpstr>
      <vt:lpstr>Ny helokao rehetra      Dia voavelany,      Fa tsy mba misy fetra      Ny fitiavany :</vt:lpstr>
      <vt:lpstr>Ny Zanany nafoiny    Mba ho mpamonjinao,    Ka hianao nantsoiny    Handray ny aim-baovao.</vt:lpstr>
      <vt:lpstr>2 Ny toky izay nomeny,    Sy ny fahasoavana,    Maharitra ireny    Tsy manam-pahataperana,</vt:lpstr>
      <vt:lpstr>Avelany tokoa      Ny hatezerany,      Ka tsy mba hahavoa      Antsika olony,</vt:lpstr>
      <vt:lpstr>Fa Izy mahalala    Ny toetsika atý,    Ka tena Ray mandala    Antsika zanany.</vt:lpstr>
      <vt:lpstr>3 He, toy ny voninkazo    Ny ain’ny olombelona,    Tsy ela dia malazo    Ka tena mora levona,</vt:lpstr>
      <vt:lpstr>Fa Jeso manan-kery       Hamoha fasana,       Tsy hisy izay ho very       Ny olo-masina ;</vt:lpstr>
      <vt:lpstr>Isika vovotany    No namboariny    Hiombom-panjakana    Sy laza aminy. </vt:lpstr>
      <vt:lpstr>4 Misaora ny Mpahary,    Ry tany sy ny lanitra !    Ry zava-boahary,    Derao Andriamanitra !</vt:lpstr>
      <vt:lpstr>Ry irany mahery       Manao ny sitrany,       Ry zanany izay very,       Kanefa hitany,</vt:lpstr>
      <vt:lpstr>Misaora Azy àry,    Fa heniky ny soa,    Misaora ny Mpahary,    O, ry fanahiko !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</dc:title>
  <dc:creator>SONO</dc:creator>
  <cp:lastModifiedBy>SONO</cp:lastModifiedBy>
  <cp:revision>2</cp:revision>
  <dcterms:created xsi:type="dcterms:W3CDTF">2014-07-30T12:44:08Z</dcterms:created>
  <dcterms:modified xsi:type="dcterms:W3CDTF">2014-07-30T13:04:35Z</dcterms:modified>
</cp:coreProperties>
</file>