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4" r:id="rId4"/>
    <p:sldId id="265" r:id="rId5"/>
    <p:sldId id="260" r:id="rId6"/>
    <p:sldId id="261" r:id="rId7"/>
    <p:sldId id="266" r:id="rId8"/>
    <p:sldId id="262" r:id="rId9"/>
    <p:sldId id="267" r:id="rId10"/>
    <p:sldId id="263" r:id="rId11"/>
    <p:sldId id="268" r:id="rId12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CCE797-4644-49E6-A19F-2F95A33240D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919104-3B44-400A-B14B-683958B2CDA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128946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A90B8-51FF-49D5-9286-A3948CC9CA0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D6451B-46F1-42AE-8431-D5F6D82C87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436028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95173-0791-4CDF-9167-1CB0709A8D1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4A03E-C8BF-4910-BE71-92BE3370D5A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2063823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83C1-94F6-4EC1-B9C1-2CB89DD414B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E7628-ECFE-4BB2-B6C3-C5F4DE3B29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80157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AD6C40-4CF8-49F0-A202-504E4D2FFA6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BB7619-3D26-4C6F-AAA2-893537CCB5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640410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E98FF-B83A-4C28-A1BF-3FEFB020610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167C4-4842-42A6-B20A-6A889DDA7DF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067206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DF3747-0207-4BD8-9962-8256C857DE0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458E0-DAD0-43A0-9333-CF42929428E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736114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523839-EBDF-4E78-A81F-C0A851B2451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7B8A34-1DE4-4667-A477-7978F9196E6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19990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F8A12-79BF-4501-9B10-4FB0F50A90A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F7AB3C-EC8F-4DCE-9041-3CD83B826C3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3962866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F4E83-6452-4313-9C14-AA1C7F3C53B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67168-5625-437E-B092-8D4B260CC4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761382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DD8839-D7D2-4D79-B459-4BC6FB99665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40D14-F251-487F-A16B-DB532014145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296601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FFA2E45-FEE0-4B9F-8880-9FAB1193A43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C30DB78-FC8C-446E-86E2-DA9BB35AFF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131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malaza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8"/>
            <a:ext cx="9143999" cy="5089922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5-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Faly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Isika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fanantenana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Mbola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hiantso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hoe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:«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Mitsangàna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»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411510"/>
            <a:ext cx="9143999" cy="4731990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Amin’izay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mandrakizay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nodimandry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tra-bonjy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19383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Tonga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andro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malaza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mahafaly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nandresy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nijaly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08520" y="339502"/>
            <a:ext cx="9143999" cy="508992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natsangan’ny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Ray,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isika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hifaly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407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2203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Satana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Menatra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mafy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ireo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fahavalo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591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2203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zahao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Rava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8643937" cy="4594668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Helo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fahafatesana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tambin’ny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ota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naloa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55526"/>
            <a:ext cx="8643937" cy="4320084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maty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indray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9662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2203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mihobia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An’i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voafetra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;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22031"/>
          </a:xfrm>
        </p:spPr>
        <p:txBody>
          <a:bodyPr rtlCol="0" anchor="t">
            <a:noAutofit/>
          </a:bodyPr>
          <a:lstStyle/>
          <a:p>
            <a:pPr eaLnBrk="1" hangingPunct="1">
              <a:defRPr/>
            </a:pP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nanao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làlana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tsara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vaovao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ratsy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rehetra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071762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24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Georgia</vt:lpstr>
      <vt:lpstr>Thème Office</vt:lpstr>
      <vt:lpstr>FFPM 131 Tonga ny andro malaza</vt:lpstr>
      <vt:lpstr>1-  Tonga ny andro malaza,        izay mahafaly,     Indro nandresy Jesosy  Ilay vao nijaly ;</vt:lpstr>
      <vt:lpstr> Velona indray Izy,  natsangan’ny Ray,  Aoka isika hifaly !</vt:lpstr>
      <vt:lpstr>2- Efa nahery Jesosy,   ka resy Satana ;  Menatra mafy ireo   fahavalo nitana ;</vt:lpstr>
      <vt:lpstr> Ka mba zahao : rava ny fasana izao,  Rava, fa tsy nahatana !</vt:lpstr>
      <vt:lpstr>3-  Helo sy fahafatesana, resy tokoa,  Ary ny tambin’ny ota  dia efa naloa ;</vt:lpstr>
      <vt:lpstr>Jeso, Izay maty ka  velona indray,  Tompon’ny aina tokoa !</vt:lpstr>
      <vt:lpstr>4- Mba mihobia,  Ry olona mino rehetra ;  An’i Jesosy ny hery  izay tsy voafetra ;</vt:lpstr>
      <vt:lpstr> Izy nanao làlana tsara vaovao  Resy ny ratsy rehetra.</vt:lpstr>
      <vt:lpstr>5-Faly Isika fa manana fanantenana,  Mbola hiantso Jesosy hoe :« Mitsangàna ! »</vt:lpstr>
      <vt:lpstr> Amin’izay, velona mandrakizay Ny nodimandry  tra-bonjy.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31</cp:revision>
  <dcterms:created xsi:type="dcterms:W3CDTF">2012-04-07T05:45:53Z</dcterms:created>
  <dcterms:modified xsi:type="dcterms:W3CDTF">2014-08-08T13:14:56Z</dcterms:modified>
</cp:coreProperties>
</file>