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2" r:id="rId4"/>
    <p:sldId id="265" r:id="rId5"/>
    <p:sldId id="266" r:id="rId6"/>
    <p:sldId id="267" r:id="rId7"/>
    <p:sldId id="268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7639E-336C-4652-B57E-3DD69ECBF0D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85341-20A0-45E0-A812-7605C88344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1425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E6CCC-D132-4D98-BB0A-5D355D2DF73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78CB7-5A79-4DA5-BEA0-45048E56F5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69330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1E6BC-A80A-4DDC-B10A-782FE3575DA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DCF7C-67E2-4DF8-A26A-8E67E52CEC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25519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25145-0028-45EC-9CB9-E9E1152DCDC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B041-7382-41AE-AA54-D2EF6999AB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542235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83FA-EF35-4C12-A31E-4FC5542122E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B4AFA-3E01-4D98-850B-28B8303FF6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32515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F4E67-D607-45E8-AEFB-89F4C7927C5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EC009-E730-43C5-B179-EEF2C30852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50975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6F78-9072-4DF2-BB6B-6BBE94E1A0F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F6A23-FE3D-43DC-BCB6-30BF1F46B7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69066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83DA5-F51E-4B30-B3B3-3832AE56512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0E649-A291-48D4-A91E-079F6C920D1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2950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898F-B3C5-45D0-A9C8-B8B555498B8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89C49-1A8A-48E3-B382-6DCC9700F03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55061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7147C-9FD0-417C-8595-DB9B0CBE5A7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D0187-0343-4A05-8BB0-5A9DA59C44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669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94004-747A-4079-8892-E9F61AB08CC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FB9CC-65C4-4EC2-A490-F7D299CC493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88391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B96493-B1C6-4390-B2D2-D936C3923E6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72B452-9C71-469C-AEB2-586F698F86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248609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namangy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olony</a:t>
            </a:r>
            <a:endParaRPr lang="fr-FR" sz="6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namangy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Tompon’ny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Lasa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alina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maizina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Tonga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maraina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			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nalevina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Nidina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nitsangana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Koa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intsony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sakaizany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nantenaina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?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Teniny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mivadika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Tonga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mitsidika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mpianany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5-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Tonga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taom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-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pamangiana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Tondraka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famonjena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fihobiana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vaovao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		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nomena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6-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Teraka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fifaliana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Tonga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Filazan-tsara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fitomaniana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Mody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Pasaka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8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133 Efa namangy ny olony</vt:lpstr>
      <vt:lpstr>1-  Efa namangy ny olony Jeso, izay Tompon’ny aina  Lasa ny alina maizina,  :,: Tonga indray   ny maraina :,:</vt:lpstr>
      <vt:lpstr>2-  Maty ny Tompo,      nalevina  Nidina nita ny ony, Nefa nitsangana velona  :,: Koa tsy maty  intsony :,:</vt:lpstr>
      <vt:lpstr>3-  Ory ny fon’ny sakaizany,  Aiza Ilay nantenaina ? Hitany nefa tsy fantany,  :,: Jeso, Izay Tompon’ny aina :,: </vt:lpstr>
      <vt:lpstr>4-  Teniny tsy mba  mivadika  Amin’ny olona ory.  Tonga ny Tompo mitsidika  :,: Ireo mpianany vory :,:</vt:lpstr>
      <vt:lpstr>5-  Tonga ny taom-  pamangiana, Tondraka ny famonjena.  Velona ny fihobiana,  :,: Aina vaovao no     nomena :,:</vt:lpstr>
      <vt:lpstr>6-  Teraka ny fifaliana,    Tonga ny Filazan-tsara,     Andron’ny fitomaniana  :,: Mody ho Pasaka   tsara :,: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33</cp:revision>
  <dcterms:created xsi:type="dcterms:W3CDTF">2012-04-07T05:45:53Z</dcterms:created>
  <dcterms:modified xsi:type="dcterms:W3CDTF">2014-08-08T13:25:21Z</dcterms:modified>
</cp:coreProperties>
</file>