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</p:sldIdLst>
  <p:sldSz cx="9144000" cy="5143500" type="screen16x9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8F38-88A5-46C9-9EE3-92A6C0056F74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95A6F6-E5DD-4DA9-9E0D-B97760620B9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5128192"/>
      </p:ext>
    </p:extLst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3FB7A-22A5-4DB0-9699-D50DE649B7D5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C62FDB-9CCF-467D-A01C-7D0E45416EF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449041"/>
      </p:ext>
    </p:extLst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3CC0B-2C1D-4A7D-AED4-36A1C24699E8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3631FD-1514-4F10-A94E-31606BFFCE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3593875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206B1-1428-40CB-A891-E9BD4D391669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DF028-F912-4306-B5E0-5D6E6AEA5530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7358601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3BE87-F0FB-411C-AC93-8D19D681F22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F37E22-11F8-4CF5-A843-DB3F5B3EA48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307153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DCDC06-61A1-4AD4-9CA9-7FD9204E8C7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F90F91-5958-4495-B944-4D7774FA174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9766355"/>
      </p:ext>
    </p:extLst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58050-D76C-41CD-ACC5-F544DB1F0267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6B485-7925-404E-AB62-D6B72EC5C21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4631398"/>
      </p:ext>
    </p:extLst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A927BF-CDB7-4412-B5AD-D8346D939F2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D549BA-6E8A-4871-82D1-2186FB998953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7406"/>
      </p:ext>
    </p:extLst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5DE745-0164-4875-8E53-DB2AA4AD88BF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E3043D-8BDF-4E32-AB7D-44CC27AE4F1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844494"/>
      </p:ext>
    </p:extLst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3CAE1-E5E1-41FF-B314-DF61B5A2557B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5A1ED0-7EA3-4110-987E-65BF5012BA8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78237"/>
      </p:ext>
    </p:extLst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1A5960-F9A1-4424-A0C7-4D2E168A4BF3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4A5F39-3A05-4101-9FD6-E14EAB734D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5103898"/>
      </p:ext>
    </p:extLst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410828D6-251B-491B-B9A1-A42FA0A0391C}" type="datetimeFigureOut">
              <a:rPr lang="fr-FR"/>
              <a:pPr>
                <a:defRPr/>
              </a:pPr>
              <a:t>08/08/2014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AA74B91-42C6-45CE-84AC-318C00A25CE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dissolv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</a:t>
            </a:r>
            <a: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135</a:t>
            </a:r>
            <a:br>
              <a:rPr lang="fr-FR" sz="9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fasanao</a:t>
            </a:r>
            <a:endParaRPr lang="fr-FR" sz="9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Jeso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Tompon’aina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To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tokoa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teninao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Ka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notontosaina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.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2-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Tompo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mana-kery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Gaga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teo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rafinao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Resy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‘lay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Mahery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53579"/>
            <a:ext cx="9143999" cy="503845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efa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novohana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;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Maito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fatoranao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Tsy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mba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nahatana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" y="53579"/>
            <a:ext cx="9001126" cy="5089921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6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4-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Foana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fasanao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Zanaky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Aina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no 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nasehonao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	</a:t>
            </a:r>
            <a:r>
              <a:rPr lang="en-GB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Zava-maharavo</a:t>
            </a:r>
            <a:r>
              <a:rPr lang="en-GB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Georgia</vt:lpstr>
      <vt:lpstr>Thème Office</vt:lpstr>
      <vt:lpstr>FFPM 135 Foana ny fasanao</vt:lpstr>
      <vt:lpstr>1-  Foana ny fasanao,      Jeso Tompon’aina ;     To tokoa ny teninao      Ka notontosaina.</vt:lpstr>
      <vt:lpstr>2-  Foana ny fasanao,      Tompo mana-kery,     Gaga teo ny rafinao,      Resy ‘lay Mahery !</vt:lpstr>
      <vt:lpstr>3-  Foana ny fasanao,      Fa efa novohana ;     Maito ny fatoranao,      Tsy mba nahatana !</vt:lpstr>
      <vt:lpstr>4- Foana ny fasanao,      Zanaky ny Avo !     Aina no nasehonao,      Zava-maharavo !</vt:lpstr>
    </vt:vector>
  </TitlesOfParts>
  <Company>SRL_Crea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121</dc:title>
  <dc:creator>Dr Miora Tantely</dc:creator>
  <cp:lastModifiedBy>Solofo</cp:lastModifiedBy>
  <cp:revision>37</cp:revision>
  <dcterms:created xsi:type="dcterms:W3CDTF">2012-04-07T05:45:53Z</dcterms:created>
  <dcterms:modified xsi:type="dcterms:W3CDTF">2014-08-08T13:34:49Z</dcterms:modified>
</cp:coreProperties>
</file>