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29EBC-56A1-44AA-A69C-711CB073CFBE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A85D42-419B-4743-BD21-47F67086CE7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601724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C8CF6-CF00-4A6A-928C-3D42F6E06FB6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1AF8A7-9332-487D-866A-9744AA9D1C3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419490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8B8DA-E3D0-41CE-BAB7-6B27F7DB5DEC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102C41-0DB0-4F33-ABE3-AE9264C8044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2687317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D464-199A-4FD6-B2E2-049896A858F7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7BC68-0616-41E5-98CF-FBFE3B2FE19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456260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F0151-C3B0-4DAF-BA5F-9E16427DF405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1A054-0796-44CE-B108-2DD32271386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576801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B3228-446A-4860-86E0-160D39792DF2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42FDD-67B7-4077-B1C2-4594CA943D9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0453957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494C3-CD27-4EF7-B886-EE08EC001C2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260A22-37E7-4BDC-B82F-DBE470C11EF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2629476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B2CC15-E38D-4D1C-8028-B01F9F951E9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8EBAC-3BEE-4235-B062-4A0BE90E7ED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0345267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E4E63-3A32-487B-8200-2004B675A51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50016E-5AA4-4FAF-B960-8FC7E36F07B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508567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6ED1DF-D9AE-47CB-9086-F0495D24E334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E32D3-2A8F-4EB6-B241-496908F7F13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542040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C8EEF-24DD-48DF-B232-9A59A826AD9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CF4350-8C1D-4D29-82F9-D5ED432E82C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7382157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66838BA-A653-4FFF-B827-CCFC1948444D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1922D5D-A67D-4C30-9569-8E21CAD8CDD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227007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137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Vita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fandresena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Vit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fandresena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Azo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famonjena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fasana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fahafatesana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nitsangana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Tonga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fanafahana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(</a:t>
            </a:r>
            <a:r>
              <a:rPr lang="en-GB" sz="6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in-3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) 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89" y="53579"/>
            <a:ext cx="8643937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nambara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fototra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nivaha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fasana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7189" y="53579"/>
            <a:ext cx="8643937" cy="4875609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re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nitsangana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Tamin-kery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lehibe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torio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mino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e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Eran-tany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ho re :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(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in-3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) 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Dia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venteso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hosana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: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Aoka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hihambahamba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efa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Lay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mpamonjy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roa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nisolo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voina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anao</a:t>
            </a:r>
            <a: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nisantatra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fiainan-tsambatra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: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Haleloia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 (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in-3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) 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</TotalTime>
  <Words>25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Thème Office</vt:lpstr>
      <vt:lpstr>FFPM 137 Vita izao ny fandresena</vt:lpstr>
      <vt:lpstr>1- Vita  izao ny fandresena :  Haleloia, haleloia ! Azo koa ny famonjena : Haleloia ! Resy re ny fasana  </vt:lpstr>
      <vt:lpstr> sy ny fahafatesana Fa Jeso nitsangana  Tonga fanafahana :     Haleloia ! (in-3) </vt:lpstr>
      <vt:lpstr>2-To izao izay nambara:       Haleloia ! haleloia !     Fa ny fototra nivaha       Haleloia !     Foana ny fasana, </vt:lpstr>
      <vt:lpstr>     Jeso re nitsangana Tamin-kery lehibe Ka torio ry mino e !    Eran-tany, mba ho re :      Haleloia ! (in-3) </vt:lpstr>
      <vt:lpstr>3-Dia venteso ny hosana:       Haleloia ! haleloia !   Aoka tsy hihambahamba       Haleloia !     Fa  efa velona tokoa</vt:lpstr>
      <vt:lpstr>   Lay mpamonjy tsy mba roa Zay nisolo voina anao Izy no nisantatra Ny fiainan-tsambatra :  Haleloia ! (in-3) 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41</cp:revision>
  <dcterms:created xsi:type="dcterms:W3CDTF">2012-04-07T05:45:53Z</dcterms:created>
  <dcterms:modified xsi:type="dcterms:W3CDTF">2014-08-08T13:50:40Z</dcterms:modified>
</cp:coreProperties>
</file>