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BBBE86-F8BB-466B-8433-69B474328E2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658DC-CA49-4772-AD6E-74A201FC0D7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6976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E83D1-7307-4A83-9C82-7DC63A68DCA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6C2AA-0639-4338-8689-356FABEC48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9775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1B813-E3CC-4D34-B30E-8F499588809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C610D-EA8E-4C99-BB04-E7FDEF3052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9205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E0FF2-988B-4C12-A5D7-460EA868E65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6EE9D-E5B3-485F-B063-BF5153859E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5912082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BDAE7-9F21-43FD-A408-34934ECF734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D2E28-BB17-4A17-AB99-C6B846E8376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5543918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25E5-E7F1-491B-BF70-79D677C964D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0722CB-59D7-464F-B665-EA017BE415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411100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B1D007-FF91-4B68-B679-7381AB7DE77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68266-853F-4533-B064-116350FD97A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15637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80D7DB-7F00-457E-98FF-54C61C9AA1B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088B3-1E48-4FAC-9AEE-1EDE15634E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97963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BBB61-34FB-4F38-A855-153BC75A741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FC1C9A-9AD6-43AF-84BB-6882BDB6AF7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9694465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A0E76-BD0D-437F-B3E5-2801555499B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AAC7E5-5AA9-4528-B80C-81A7C6F500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37903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28F48A-CC74-42E7-A9A0-22C56C88226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FFFB1-B44D-4670-A58E-DD742ED2A1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401492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A6E9C62-2B55-4F6A-885E-E3A27BA4426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2A5C81-F476-42A7-AF27-9BACD28DF02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280" y="1635646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138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maharavo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maharavo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fifalianay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Mpanarina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lavo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niady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Azonao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fandresena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Vitanao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famonjena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Tafantsagana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Resinao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fahotana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Voavoha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Torotoro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Mpandresy</a:t>
            </a:r>
            <a:r>
              <a:rPr lang="en-GB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fandozana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RyMpamonjy,mitantàna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zahay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15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Thème Office</vt:lpstr>
      <vt:lpstr>FFPM 138 Ty ny andro maharavo</vt:lpstr>
      <vt:lpstr>1-Ty ny andro maharavo,     Ora fifalianay ;    ‘Lay Mpanarina ny lavo     No niady ho anay.       Haleloia !    Ho Anao Mpanjakanay.</vt:lpstr>
      <vt:lpstr>2-Azonao ny fandresena,     Ry Mpamonjy velona !    Vitanao ny famonjena.     Tafantsagana Hianao.       Haleloia !    Ho Anao Mpanjakanay.</vt:lpstr>
      <vt:lpstr>3-  Resinao ny fahotana ;     Voavoha ny fasanao     Torotoro re Satana ;     Afaka ny olonao.       Haleloia !    Ho Anao Mpanjakanay.</vt:lpstr>
      <vt:lpstr>4-Ry Mpandresy fandozana  Raisonao ny hajanay RyMpamonjy,mitantàna,  Tano ho Anao ‘zahay !       Haleloia !    Ho Anao Mpanjakanay.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43</cp:revision>
  <dcterms:created xsi:type="dcterms:W3CDTF">2012-04-07T05:45:53Z</dcterms:created>
  <dcterms:modified xsi:type="dcterms:W3CDTF">2014-08-08T13:57:08Z</dcterms:modified>
</cp:coreProperties>
</file>