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2" r:id="rId4"/>
    <p:sldId id="258" r:id="rId5"/>
    <p:sldId id="263" r:id="rId6"/>
    <p:sldId id="260" r:id="rId7"/>
    <p:sldId id="264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57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17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1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589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79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51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087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6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5931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0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32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2C03-D2FF-4785-88E8-A781D3363FB1}" type="datetimeFigureOut">
              <a:rPr lang="fr-FR" smtClean="0"/>
              <a:pPr/>
              <a:t>10/01/2015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EB20-5A66-4A62-8175-B76B7A182C6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0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14678" y="1714512"/>
            <a:ext cx="2743192" cy="857238"/>
          </a:xfrm>
        </p:spPr>
        <p:txBody>
          <a:bodyPr>
            <a:noAutofit/>
          </a:bodyPr>
          <a:lstStyle/>
          <a:p>
            <a:r>
              <a:rPr lang="fr-FR" sz="11500" b="1" dirty="0" smtClean="0"/>
              <a:t>14</a:t>
            </a:r>
            <a:endParaRPr lang="fr-FR" sz="115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714348" y="3053957"/>
            <a:ext cx="7715304" cy="1178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s-ES" sz="4800" b="1" i="1" dirty="0" smtClean="0"/>
              <a:t>O, </a:t>
            </a:r>
            <a:r>
              <a:rPr lang="es-ES" sz="4800" b="1" i="1" dirty="0" err="1" smtClean="0"/>
              <a:t>ry</a:t>
            </a:r>
            <a:r>
              <a:rPr lang="es-ES" sz="4800" b="1" i="1" dirty="0" smtClean="0"/>
              <a:t> </a:t>
            </a:r>
            <a:r>
              <a:rPr lang="es-ES" sz="4800" b="1" i="1" dirty="0" err="1" smtClean="0"/>
              <a:t>tany</a:t>
            </a:r>
            <a:r>
              <a:rPr lang="es-ES" sz="4800" b="1" i="1" dirty="0" smtClean="0"/>
              <a:t> </a:t>
            </a:r>
            <a:r>
              <a:rPr lang="es-ES" sz="4800" b="1" i="1" dirty="0" err="1" smtClean="0"/>
              <a:t>rehetra</a:t>
            </a:r>
            <a:r>
              <a:rPr lang="es-ES" sz="4800" b="1" i="1" dirty="0" smtClean="0"/>
              <a:t>, </a:t>
            </a:r>
            <a:r>
              <a:rPr lang="es-ES" sz="4800" b="1" i="1" dirty="0" err="1" smtClean="0"/>
              <a:t>avia</a:t>
            </a:r>
            <a:r>
              <a:rPr lang="es-ES" sz="4800" b="1" i="1" dirty="0" smtClean="0"/>
              <a:t> </a:t>
            </a:r>
            <a:r>
              <a:rPr lang="es-ES" sz="4800" b="1" i="1" dirty="0" err="1" smtClean="0"/>
              <a:t>izao</a:t>
            </a:r>
            <a:endParaRPr kumimoji="0" lang="fr-FR" sz="115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3"/>
            <a:ext cx="9144000" cy="4661312"/>
          </a:xfrm>
        </p:spPr>
        <p:txBody>
          <a:bodyPr>
            <a:normAutofit/>
          </a:bodyPr>
          <a:lstStyle/>
          <a:p>
            <a:r>
              <a:rPr lang="es-ES" sz="4800" b="1" dirty="0" smtClean="0"/>
              <a:t>1) </a:t>
            </a:r>
            <a:r>
              <a:rPr lang="es-ES" sz="4800" b="1" dirty="0"/>
              <a:t>O, </a:t>
            </a:r>
            <a:r>
              <a:rPr lang="es-ES" sz="4800" b="1" dirty="0" err="1"/>
              <a:t>ry</a:t>
            </a:r>
            <a:r>
              <a:rPr lang="es-ES" sz="4800" b="1" dirty="0"/>
              <a:t> </a:t>
            </a:r>
            <a:r>
              <a:rPr lang="es-ES" sz="4800" b="1" dirty="0" err="1"/>
              <a:t>tany</a:t>
            </a:r>
            <a:r>
              <a:rPr lang="es-ES" sz="4800" b="1" dirty="0"/>
              <a:t> </a:t>
            </a:r>
            <a:r>
              <a:rPr lang="es-ES" sz="4800" b="1" dirty="0" err="1"/>
              <a:t>rehetra</a:t>
            </a:r>
            <a:r>
              <a:rPr lang="es-ES" sz="4800" b="1" dirty="0"/>
              <a:t>, </a:t>
            </a:r>
            <a:r>
              <a:rPr lang="es-ES" sz="4800" b="1" dirty="0" err="1"/>
              <a:t>avia</a:t>
            </a:r>
            <a:r>
              <a:rPr lang="es-ES" sz="4800" b="1" dirty="0"/>
              <a:t> </a:t>
            </a:r>
            <a:r>
              <a:rPr lang="es-ES" sz="4800" b="1" dirty="0" err="1"/>
              <a:t>izao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s-ES" sz="4800" b="1" dirty="0" err="1" smtClean="0"/>
              <a:t>Hidera</a:t>
            </a:r>
            <a:r>
              <a:rPr lang="es-ES" sz="4800" b="1" dirty="0" smtClean="0"/>
              <a:t> </a:t>
            </a:r>
            <a:r>
              <a:rPr lang="es-ES" sz="4800" b="1" dirty="0" err="1"/>
              <a:t>ny</a:t>
            </a:r>
            <a:r>
              <a:rPr lang="es-ES" sz="4800" b="1" dirty="0"/>
              <a:t> </a:t>
            </a:r>
            <a:r>
              <a:rPr lang="es-ES" sz="4800" b="1" dirty="0" err="1"/>
              <a:t>Tompo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s-ES" sz="4800" b="1" dirty="0" err="1" smtClean="0"/>
              <a:t>Mpanavotra</a:t>
            </a:r>
            <a:r>
              <a:rPr lang="es-ES" sz="4800" b="1" dirty="0" smtClean="0"/>
              <a:t> </a:t>
            </a:r>
            <a:r>
              <a:rPr lang="es-ES" sz="4800" b="1" dirty="0" err="1"/>
              <a:t>anao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s-ES" sz="4800" b="1" dirty="0" err="1" smtClean="0"/>
              <a:t>Ny</a:t>
            </a:r>
            <a:r>
              <a:rPr lang="es-ES" sz="4800" b="1" dirty="0" smtClean="0"/>
              <a:t> </a:t>
            </a:r>
            <a:r>
              <a:rPr lang="es-ES" sz="4800" b="1" dirty="0" err="1"/>
              <a:t>Tompo</a:t>
            </a:r>
            <a:r>
              <a:rPr lang="es-ES" sz="4800" b="1" dirty="0"/>
              <a:t> </a:t>
            </a:r>
            <a:r>
              <a:rPr lang="es-ES" sz="4800" b="1" dirty="0" err="1" smtClean="0"/>
              <a:t>miantso</a:t>
            </a:r>
            <a:r>
              <a:rPr lang="es-ES" sz="4800" b="1" dirty="0" smtClean="0"/>
              <a:t> </a:t>
            </a:r>
            <a:r>
              <a:rPr lang="en-GB" sz="4800" b="1" dirty="0" err="1" smtClean="0"/>
              <a:t>antsika</a:t>
            </a:r>
            <a:r>
              <a:rPr lang="en-GB" sz="4800" b="1" dirty="0" smtClean="0"/>
              <a:t> </a:t>
            </a:r>
            <a:r>
              <a:rPr lang="en-GB" sz="4800" b="1" dirty="0" err="1"/>
              <a:t>hankao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Anatrehany</a:t>
            </a:r>
            <a:r>
              <a:rPr lang="en-GB" sz="4800" b="1" dirty="0"/>
              <a:t>, </a:t>
            </a:r>
            <a:r>
              <a:rPr lang="en-GB" sz="4800" b="1" dirty="0" err="1" smtClean="0"/>
              <a:t>mba</a:t>
            </a:r>
            <a:r>
              <a:rPr lang="fr-FR" sz="4800" b="1" dirty="0"/>
              <a:t> </a:t>
            </a:r>
            <a:r>
              <a:rPr lang="en-GB" sz="4800" b="1" dirty="0" err="1" smtClean="0"/>
              <a:t>hohasoaviny</a:t>
            </a:r>
            <a:r>
              <a:rPr lang="en-GB" sz="4800" b="1" dirty="0" smtClean="0"/>
              <a:t> </a:t>
            </a:r>
            <a:r>
              <a:rPr lang="en-GB" sz="4800" b="1" dirty="0" err="1"/>
              <a:t>ao</a:t>
            </a:r>
            <a:r>
              <a:rPr lang="en-GB" sz="4800" b="1" dirty="0"/>
              <a:t> </a:t>
            </a:r>
            <a:r>
              <a:rPr lang="en-GB" sz="4800" b="1" dirty="0" smtClean="0"/>
              <a:t>:</a:t>
            </a:r>
            <a:endParaRPr lang="fr-FR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3"/>
            <a:ext cx="9252520" cy="4661312"/>
          </a:xfrm>
        </p:spPr>
        <p:txBody>
          <a:bodyPr>
            <a:normAutofit/>
          </a:bodyPr>
          <a:lstStyle/>
          <a:p>
            <a:r>
              <a:rPr lang="es-ES" sz="7200" b="1" i="1" dirty="0" err="1"/>
              <a:t>Dera</a:t>
            </a:r>
            <a:r>
              <a:rPr lang="es-ES" sz="7200" b="1" i="1" dirty="0"/>
              <a:t>, laza </a:t>
            </a:r>
            <a:r>
              <a:rPr lang="es-ES" sz="7200" b="1" i="1" dirty="0" err="1"/>
              <a:t>anie</a:t>
            </a:r>
            <a:r>
              <a:rPr lang="en-GB" sz="7200" b="1" i="1" dirty="0"/>
              <a:t/>
            </a:r>
            <a:br>
              <a:rPr lang="en-GB" sz="7200" b="1" i="1" dirty="0"/>
            </a:br>
            <a:r>
              <a:rPr lang="es-ES" sz="7200" b="1" i="1" dirty="0" err="1" smtClean="0"/>
              <a:t>Voninahi-dehibe</a:t>
            </a:r>
            <a:r>
              <a:rPr lang="es-ES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s-ES" sz="7200" b="1" i="1" dirty="0" smtClean="0"/>
              <a:t>Ho </a:t>
            </a:r>
            <a:r>
              <a:rPr lang="es-ES" sz="7200" b="1" i="1" dirty="0" err="1"/>
              <a:t>Anao</a:t>
            </a:r>
            <a:r>
              <a:rPr lang="es-ES" sz="7200" b="1" i="1" dirty="0"/>
              <a:t>, </a:t>
            </a:r>
            <a:r>
              <a:rPr lang="es-ES" sz="7200" b="1" i="1" dirty="0" err="1"/>
              <a:t>ry</a:t>
            </a:r>
            <a:r>
              <a:rPr lang="es-ES" sz="7200" b="1" i="1" dirty="0"/>
              <a:t> </a:t>
            </a:r>
            <a:r>
              <a:rPr lang="es-ES" sz="7200" b="1" i="1" dirty="0" err="1"/>
              <a:t>Tomponay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Tsitoha</a:t>
            </a:r>
            <a:r>
              <a:rPr lang="en-GB" sz="7200" b="1" i="1" dirty="0" smtClean="0"/>
              <a:t> </a:t>
            </a:r>
            <a:r>
              <a:rPr lang="en-GB" sz="7200" b="1" i="1" dirty="0"/>
              <a:t>ô </a:t>
            </a:r>
            <a:r>
              <a:rPr lang="en-GB" sz="7200" b="1" i="1" dirty="0" smtClean="0"/>
              <a:t>! Amen</a:t>
            </a:r>
            <a:r>
              <a:rPr lang="en-GB" sz="7200" b="1" i="1" dirty="0"/>
              <a:t>.</a:t>
            </a:r>
            <a:endParaRPr lang="fr-FR" sz="72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3"/>
            <a:ext cx="9144000" cy="4661312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2) </a:t>
            </a:r>
            <a:r>
              <a:rPr lang="en-GB" sz="4800" b="1" dirty="0"/>
              <a:t>He, Jehovah </a:t>
            </a:r>
            <a:r>
              <a:rPr lang="en-GB" sz="4800" b="1" dirty="0" err="1"/>
              <a:t>miantra</a:t>
            </a:r>
            <a:r>
              <a:rPr lang="en-GB" sz="4800" b="1" dirty="0"/>
              <a:t> 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antsika</a:t>
            </a:r>
            <a:r>
              <a:rPr lang="en-GB" sz="4800" b="1" dirty="0" smtClean="0"/>
              <a:t> </a:t>
            </a:r>
            <a:r>
              <a:rPr lang="en-GB" sz="4800" b="1" dirty="0" err="1"/>
              <a:t>izao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Ka</a:t>
            </a:r>
            <a:r>
              <a:rPr lang="en-GB" sz="4800" b="1" dirty="0" smtClean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 smtClean="0"/>
              <a:t>manolotra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antsika</a:t>
            </a:r>
            <a:r>
              <a:rPr lang="en-GB" sz="4800" b="1" dirty="0" smtClean="0"/>
              <a:t> </a:t>
            </a:r>
            <a:r>
              <a:rPr lang="en-GB" sz="4800" b="1" dirty="0" err="1"/>
              <a:t>indray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600" b="1" dirty="0" err="1" smtClean="0"/>
              <a:t>Ny</a:t>
            </a:r>
            <a:r>
              <a:rPr lang="en-GB" sz="4600" b="1" dirty="0" smtClean="0"/>
              <a:t> </a:t>
            </a:r>
            <a:r>
              <a:rPr lang="en-GB" sz="4600" b="1" dirty="0" err="1" smtClean="0"/>
              <a:t>endriny</a:t>
            </a:r>
            <a:r>
              <a:rPr lang="en-GB" sz="4600" b="1" dirty="0" smtClean="0"/>
              <a:t> </a:t>
            </a:r>
            <a:r>
              <a:rPr lang="en-GB" sz="4600" b="1" dirty="0" err="1" smtClean="0"/>
              <a:t>mbamin’ny</a:t>
            </a:r>
            <a:r>
              <a:rPr lang="fr-FR" sz="4600" b="1" dirty="0" smtClean="0"/>
              <a:t> </a:t>
            </a:r>
            <a:r>
              <a:rPr lang="en-GB" sz="4600" b="1" dirty="0" err="1" smtClean="0"/>
              <a:t>aina</a:t>
            </a:r>
            <a:r>
              <a:rPr lang="en-GB" sz="4600" b="1" dirty="0" smtClean="0"/>
              <a:t> </a:t>
            </a:r>
            <a:r>
              <a:rPr lang="en-GB" sz="4600" b="1" dirty="0" err="1" smtClean="0"/>
              <a:t>vaovao</a:t>
            </a:r>
            <a:r>
              <a:rPr lang="en-GB" sz="4600" b="1" dirty="0" smtClean="0"/>
              <a:t> ;</a:t>
            </a:r>
            <a:r>
              <a:rPr lang="fr-FR" sz="4600" b="1" dirty="0" smtClean="0"/>
              <a:t/>
            </a:r>
            <a:br>
              <a:rPr lang="fr-FR" sz="4600" b="1" dirty="0" smtClean="0"/>
            </a:br>
            <a:r>
              <a:rPr lang="en-GB" sz="4800" b="1" dirty="0" err="1" smtClean="0"/>
              <a:t>Eny</a:t>
            </a:r>
            <a:r>
              <a:rPr lang="en-GB" sz="4800" b="1" dirty="0"/>
              <a:t>, </a:t>
            </a:r>
            <a:r>
              <a:rPr lang="en-GB" sz="4800" b="1" dirty="0" err="1"/>
              <a:t>Izy</a:t>
            </a:r>
            <a:r>
              <a:rPr lang="en-GB" sz="4800" b="1" dirty="0"/>
              <a:t> </a:t>
            </a:r>
            <a:r>
              <a:rPr lang="en-GB" sz="4800" b="1" dirty="0" err="1" smtClean="0"/>
              <a:t>Manaiky</a:t>
            </a:r>
            <a:r>
              <a:rPr lang="fr-FR" sz="4800" b="1" dirty="0"/>
              <a:t> </a:t>
            </a:r>
            <a:r>
              <a:rPr lang="en-GB" sz="4800" b="1" dirty="0" err="1" smtClean="0"/>
              <a:t>tokoa</a:t>
            </a:r>
            <a:r>
              <a:rPr lang="en-GB" sz="4800" b="1" dirty="0" smtClean="0"/>
              <a:t> </a:t>
            </a:r>
            <a:r>
              <a:rPr lang="en-GB" sz="4800" b="1" dirty="0"/>
              <a:t>ho Ray</a:t>
            </a:r>
            <a:endParaRPr lang="fr-FR" sz="4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3"/>
            <a:ext cx="9252520" cy="4661312"/>
          </a:xfrm>
        </p:spPr>
        <p:txBody>
          <a:bodyPr>
            <a:normAutofit/>
          </a:bodyPr>
          <a:lstStyle/>
          <a:p>
            <a:r>
              <a:rPr lang="es-ES" sz="7200" b="1" i="1" dirty="0" err="1"/>
              <a:t>Dera</a:t>
            </a:r>
            <a:r>
              <a:rPr lang="es-ES" sz="7200" b="1" i="1" dirty="0"/>
              <a:t>, laza </a:t>
            </a:r>
            <a:r>
              <a:rPr lang="es-ES" sz="7200" b="1" i="1" dirty="0" err="1"/>
              <a:t>anie</a:t>
            </a:r>
            <a:r>
              <a:rPr lang="en-GB" sz="7200" b="1" i="1" dirty="0"/>
              <a:t/>
            </a:r>
            <a:br>
              <a:rPr lang="en-GB" sz="7200" b="1" i="1" dirty="0"/>
            </a:br>
            <a:r>
              <a:rPr lang="es-ES" sz="7200" b="1" i="1" dirty="0" err="1" smtClean="0"/>
              <a:t>Voninahi-dehibe</a:t>
            </a:r>
            <a:r>
              <a:rPr lang="es-ES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s-ES" sz="7200" b="1" i="1" dirty="0" smtClean="0"/>
              <a:t>Ho </a:t>
            </a:r>
            <a:r>
              <a:rPr lang="es-ES" sz="7200" b="1" i="1" dirty="0" err="1"/>
              <a:t>Anao</a:t>
            </a:r>
            <a:r>
              <a:rPr lang="es-ES" sz="7200" b="1" i="1" dirty="0"/>
              <a:t>, </a:t>
            </a:r>
            <a:r>
              <a:rPr lang="es-ES" sz="7200" b="1" i="1" dirty="0" err="1"/>
              <a:t>ry</a:t>
            </a:r>
            <a:r>
              <a:rPr lang="es-ES" sz="7200" b="1" i="1" dirty="0"/>
              <a:t> </a:t>
            </a:r>
            <a:r>
              <a:rPr lang="es-ES" sz="7200" b="1" i="1" dirty="0" err="1"/>
              <a:t>Tomponay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Tsitoha</a:t>
            </a:r>
            <a:r>
              <a:rPr lang="en-GB" sz="7200" b="1" i="1" dirty="0" smtClean="0"/>
              <a:t> </a:t>
            </a:r>
            <a:r>
              <a:rPr lang="en-GB" sz="7200" b="1" i="1" dirty="0"/>
              <a:t>ô </a:t>
            </a:r>
            <a:r>
              <a:rPr lang="en-GB" sz="7200" b="1" i="1" dirty="0" smtClean="0"/>
              <a:t>! Amen</a:t>
            </a:r>
            <a:r>
              <a:rPr lang="en-GB" sz="7200" b="1" i="1" dirty="0"/>
              <a:t>.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3642569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0717"/>
            <a:ext cx="9144000" cy="4661312"/>
          </a:xfrm>
        </p:spPr>
        <p:txBody>
          <a:bodyPr>
            <a:normAutofit fontScale="90000"/>
          </a:bodyPr>
          <a:lstStyle/>
          <a:p>
            <a:r>
              <a:rPr lang="es-ES" sz="5400" b="1" dirty="0" smtClean="0"/>
              <a:t>3) </a:t>
            </a:r>
            <a:r>
              <a:rPr lang="es-ES" sz="5400" b="1" dirty="0" err="1"/>
              <a:t>Asandrato</a:t>
            </a:r>
            <a:r>
              <a:rPr lang="es-ES" sz="5400" b="1" dirty="0"/>
              <a:t> </a:t>
            </a:r>
            <a:r>
              <a:rPr lang="es-ES" sz="5400" b="1" dirty="0" err="1"/>
              <a:t>ny</a:t>
            </a:r>
            <a:r>
              <a:rPr lang="es-ES" sz="5400" b="1" dirty="0"/>
              <a:t> feo </a:t>
            </a:r>
            <a:r>
              <a:rPr lang="es-ES" sz="5400" b="1" dirty="0" err="1" smtClean="0"/>
              <a:t>hihoby</a:t>
            </a:r>
            <a:r>
              <a:rPr lang="fr-FR" sz="5400" b="1" dirty="0" smtClean="0"/>
              <a:t> </a:t>
            </a:r>
            <a:br>
              <a:rPr lang="fr-FR" sz="5400" b="1" dirty="0" smtClean="0"/>
            </a:br>
            <a:r>
              <a:rPr lang="en-GB" sz="5400" b="1" dirty="0" smtClean="0"/>
              <a:t>hoe : </a:t>
            </a:r>
            <a:r>
              <a:rPr lang="en-GB" sz="5400" b="1" dirty="0" err="1"/>
              <a:t>Isaorana</a:t>
            </a:r>
            <a:r>
              <a:rPr lang="en-GB" sz="5400" b="1" dirty="0"/>
              <a:t> </a:t>
            </a:r>
            <a:r>
              <a:rPr lang="en-GB" sz="5400" b="1" dirty="0" err="1"/>
              <a:t>mandrakizay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Hianao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 smtClean="0"/>
              <a:t>Mahery</a:t>
            </a:r>
            <a:r>
              <a:rPr lang="en-GB" sz="5400" b="1" dirty="0" smtClean="0"/>
              <a:t>,</a:t>
            </a:r>
            <a:r>
              <a:rPr lang="fr-FR" sz="5400" b="1" dirty="0"/>
              <a:t> </a:t>
            </a: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manome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200" b="1" dirty="0" err="1" smtClean="0"/>
              <a:t>Ho</a:t>
            </a:r>
            <a:r>
              <a:rPr lang="en-GB" sz="5200" b="1" dirty="0" smtClean="0"/>
              <a:t> </a:t>
            </a:r>
            <a:r>
              <a:rPr lang="en-GB" sz="5200" b="1" dirty="0" err="1"/>
              <a:t>anay</a:t>
            </a:r>
            <a:r>
              <a:rPr lang="en-GB" sz="5200" b="1" dirty="0"/>
              <a:t> </a:t>
            </a:r>
            <a:r>
              <a:rPr lang="en-GB" sz="5200" b="1" dirty="0" err="1" smtClean="0"/>
              <a:t>olom-bery</a:t>
            </a:r>
            <a:r>
              <a:rPr lang="fr-FR" sz="5200" b="1" dirty="0"/>
              <a:t> </a:t>
            </a:r>
            <a:r>
              <a:rPr lang="es-ES" sz="5200" b="1" dirty="0" err="1" smtClean="0"/>
              <a:t>ny</a:t>
            </a:r>
            <a:r>
              <a:rPr lang="es-ES" sz="5200" b="1" dirty="0" smtClean="0"/>
              <a:t> </a:t>
            </a:r>
            <a:r>
              <a:rPr lang="es-ES" sz="5200" b="1" dirty="0"/>
              <a:t>aina </a:t>
            </a:r>
            <a:r>
              <a:rPr lang="es-ES" sz="5200" b="1" dirty="0" err="1"/>
              <a:t>vaovao</a:t>
            </a:r>
            <a:r>
              <a:rPr lang="es-ES" sz="5200" b="1" dirty="0"/>
              <a:t> ;</a:t>
            </a:r>
            <a:endParaRPr lang="fr-FR" sz="5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8000"/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3"/>
            <a:ext cx="9252520" cy="4661312"/>
          </a:xfrm>
        </p:spPr>
        <p:txBody>
          <a:bodyPr>
            <a:normAutofit/>
          </a:bodyPr>
          <a:lstStyle/>
          <a:p>
            <a:r>
              <a:rPr lang="es-ES" sz="7200" b="1" i="1" dirty="0" err="1"/>
              <a:t>Dera</a:t>
            </a:r>
            <a:r>
              <a:rPr lang="es-ES" sz="7200" b="1" i="1" dirty="0"/>
              <a:t>, laza </a:t>
            </a:r>
            <a:r>
              <a:rPr lang="es-ES" sz="7200" b="1" i="1" dirty="0" err="1"/>
              <a:t>anie</a:t>
            </a:r>
            <a:r>
              <a:rPr lang="en-GB" sz="7200" b="1" i="1" dirty="0"/>
              <a:t/>
            </a:r>
            <a:br>
              <a:rPr lang="en-GB" sz="7200" b="1" i="1" dirty="0"/>
            </a:br>
            <a:r>
              <a:rPr lang="es-ES" sz="7200" b="1" i="1" dirty="0" err="1" smtClean="0"/>
              <a:t>Voninahi-dehibe</a:t>
            </a:r>
            <a:r>
              <a:rPr lang="es-ES" sz="7200" b="1" i="1" dirty="0"/>
              <a:t>,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s-ES" sz="7200" b="1" i="1" dirty="0" smtClean="0"/>
              <a:t>Ho </a:t>
            </a:r>
            <a:r>
              <a:rPr lang="es-ES" sz="7200" b="1" i="1" dirty="0" err="1"/>
              <a:t>Anao</a:t>
            </a:r>
            <a:r>
              <a:rPr lang="es-ES" sz="7200" b="1" i="1" dirty="0"/>
              <a:t>, </a:t>
            </a:r>
            <a:r>
              <a:rPr lang="es-ES" sz="7200" b="1" i="1" dirty="0" err="1"/>
              <a:t>ry</a:t>
            </a:r>
            <a:r>
              <a:rPr lang="es-ES" sz="7200" b="1" i="1" dirty="0"/>
              <a:t> </a:t>
            </a:r>
            <a:r>
              <a:rPr lang="es-ES" sz="7200" b="1" i="1" dirty="0" err="1"/>
              <a:t>Tomponay</a:t>
            </a:r>
            <a:r>
              <a:rPr lang="fr-FR" sz="7200" b="1" i="1" dirty="0"/>
              <a:t/>
            </a:r>
            <a:br>
              <a:rPr lang="fr-FR" sz="7200" b="1" i="1" dirty="0"/>
            </a:br>
            <a:r>
              <a:rPr lang="en-GB" sz="7200" b="1" i="1" dirty="0" err="1" smtClean="0"/>
              <a:t>Tsitoha</a:t>
            </a:r>
            <a:r>
              <a:rPr lang="en-GB" sz="7200" b="1" i="1" dirty="0" smtClean="0"/>
              <a:t> </a:t>
            </a:r>
            <a:r>
              <a:rPr lang="en-GB" sz="7200" b="1" i="1" dirty="0"/>
              <a:t>ô </a:t>
            </a:r>
            <a:r>
              <a:rPr lang="en-GB" sz="7200" b="1" i="1" dirty="0" smtClean="0"/>
              <a:t>! Amen</a:t>
            </a:r>
            <a:r>
              <a:rPr lang="en-GB" sz="7200" b="1" i="1" dirty="0"/>
              <a:t>.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2599062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43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14</vt:lpstr>
      <vt:lpstr>1) O, ry tany rehetra, avia izao Hidera ny Tompo Mpanavotra anao Ny Tompo miantso antsika hankao Anatrehany, mba hohasoaviny ao :</vt:lpstr>
      <vt:lpstr>Dera, laza anie Voninahi-dehibe, Ho Anao, ry Tomponay Tsitoha ô ! Amen.</vt:lpstr>
      <vt:lpstr>2) He, Jehovah miantra  antsika izao, Ka dia manolotra antsika indray Ny endriny mbamin’ny aina vaovao ; Eny, Izy Manaiky tokoa ho Ray</vt:lpstr>
      <vt:lpstr>Dera, laza anie Voninahi-dehibe, Ho Anao, ry Tomponay Tsitoha ô ! Amen.</vt:lpstr>
      <vt:lpstr>3) Asandrato ny feo hihoby  hoe : Isaorana mandrakizay Hianao, Ry Tompo Mahery, Izay manome Ho anay olom-bery ny aina vaovao ;</vt:lpstr>
      <vt:lpstr>Dera, laza anie Voninahi-dehibe, Ho Anao, ry Tomponay Tsitoha ô ! Amen.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</dc:title>
  <dc:creator>Pano</dc:creator>
  <cp:lastModifiedBy>ami</cp:lastModifiedBy>
  <cp:revision>5</cp:revision>
  <dcterms:created xsi:type="dcterms:W3CDTF">2013-02-12T08:53:34Z</dcterms:created>
  <dcterms:modified xsi:type="dcterms:W3CDTF">2015-01-10T13:56:15Z</dcterms:modified>
</cp:coreProperties>
</file>