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62" r:id="rId4"/>
    <p:sldId id="260" r:id="rId5"/>
    <p:sldId id="263" r:id="rId6"/>
    <p:sldId id="261" r:id="rId7"/>
    <p:sldId id="264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717C16-ED71-4336-829F-FFEB32D5681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C59FF9-EC6A-48FE-BA03-62F1D40B311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6885361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AD3E60-AB43-47AA-B914-8D19F67EB56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42B32-1827-4DA7-87DE-79A51E5726A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3868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6E604-B446-45EF-B3A4-C38B5AE06AB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17B6F-E0F6-45A2-8C56-D191F8B606C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64129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E144-32E6-4FCC-9ECC-28070194769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8A43D-B197-4152-AF81-E3084DD0F8B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558897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4C9C3-7476-4B9C-B607-B71553AD4C8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68F34-2052-4E4E-AFE1-D88F2C1105B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1395204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3896E-185D-4342-A831-0DFB6FA4962A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8C234-E533-449F-B43A-DF1CD861897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181319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9691D-31FE-4D33-90BF-C57A206D3160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6A80D-F95E-415A-993D-162BB001D9A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537010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CCBAB9-F1ED-4B22-99F9-867305894C0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01FD6-4292-4326-A4F1-D3244CB561F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033118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5E9DE-8E16-4559-9C04-28203F376BB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11786-68F0-4539-B44C-84F01710A4F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3419161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AC191-BE57-4FAA-8A07-34A6D8452D1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52FA46-6C36-4468-8468-43F4D826F13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9881796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2ED40-75E9-40E9-9415-54C7058771B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E26BE-4D0B-4EFD-90FA-718E874AF08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409069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00BC118-7642-4988-9D67-CF62598338F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62BE7FC-B40B-44AE-AE6C-4F0939FB0F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140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Haleloia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midera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omponao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Miderà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Manandratra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feo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hidera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An’i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Kristy ‘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zao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627534"/>
            <a:ext cx="9143999" cy="4301654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nijaly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mafy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Nefa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sady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voavono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an-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danitra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34659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santatsika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mino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hitsangana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handray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lova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Satro-bolamena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hidera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Mpamonjy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sambatra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avokoa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34906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Haja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saotra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anie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hatolotra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‘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Mpandresy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lehibe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Hoderaina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lalandava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manan-jo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Hoderaina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eram-po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80224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Words>16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Thème Office</vt:lpstr>
      <vt:lpstr>FFPM 140 Haleloia, midera ny Tomponao</vt:lpstr>
      <vt:lpstr>1-  Haleloia ! haleloia !      Miderà ny Tomponao,     Manandratra feo hidera     An’i Jeso Kristy ‘zao</vt:lpstr>
      <vt:lpstr> Fa nijaly mafy Izy, Nefa indro velona Izy sady voavono koa    Ao an-danitra tokoa !</vt:lpstr>
      <vt:lpstr>2-Eny, velona  ny Tompo, Mba ho santatsika koa  Ka ho velona ny mino   Sy hitsangana tokoa ;</vt:lpstr>
      <vt:lpstr> Dia  handray ny lova soa      Satro-bolamena koa,   Ka hidera ny Mpamonjy     Sy ho sambatra avokoa.</vt:lpstr>
      <vt:lpstr>3-  Haleloia ! haleloia !      Haja, hery, saotra anie    No hatolotra ny Tompo,   ‘Zay Mpandresy lehibe,</vt:lpstr>
      <vt:lpstr> Hoderaina lalandava    Fa Mpanjaka manan-jo,      Haleloia ! haleloia !     Hoderaina eram-po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48</cp:revision>
  <dcterms:created xsi:type="dcterms:W3CDTF">2012-04-07T05:45:53Z</dcterms:created>
  <dcterms:modified xsi:type="dcterms:W3CDTF">2014-08-08T14:10:28Z</dcterms:modified>
</cp:coreProperties>
</file>