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sldIdLst>
    <p:sldId id="256" r:id="rId2"/>
    <p:sldId id="259" r:id="rId3"/>
    <p:sldId id="264" r:id="rId4"/>
    <p:sldId id="260" r:id="rId5"/>
    <p:sldId id="265" r:id="rId6"/>
    <p:sldId id="261" r:id="rId7"/>
    <p:sldId id="266" r:id="rId8"/>
    <p:sldId id="262" r:id="rId9"/>
    <p:sldId id="267" r:id="rId10"/>
    <p:sldId id="263" r:id="rId11"/>
    <p:sldId id="268" r:id="rId12"/>
  </p:sldIdLst>
  <p:sldSz cx="9144000" cy="5143500" type="screen16x9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876" y="-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ED64BA-13D5-4EED-BA36-B02825AF5D1B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323B1B-D4F7-4DFA-8D07-0A39803BBD2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5392879"/>
      </p:ext>
    </p:extLst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F32D29-7FFA-4C0A-91D2-F41C387AAEE6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BAE0AE-D15B-4F84-98F3-8F71294C0BE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6932394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567BAC-41B1-48FC-8155-ED5EB76D2BEF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1789D4-FDAC-4722-8540-E264FDE1BA9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840653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B95F12-ECC7-4789-9D08-28E2B98236CA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D9DC39-747D-48F5-A67F-4834A0260C9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9027706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F3534C-AC0A-4490-903D-D01D6017D0B5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87594C-B712-489A-906B-62793989CA5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8063882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18C980-AF3A-4C0D-8906-896DC64665EE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935BB8-8542-4B73-BB07-078FCFEF85B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7060212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40F40-B8FA-4349-A63A-99E581ED1C38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0B2F5A-97F1-42FE-AD0D-0EA89D8E83C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1111664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6753E4-9F63-4157-A33A-52CA85D41FE2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B202E9-4202-427B-B1E8-F51D14633C2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2027697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BCEA1D-3201-4719-A712-8D4195392A21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AD552B-23DD-4850-B5B6-2739B9266E8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3653361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1B9707-478B-4AB7-8CCB-5AF158E9D1D9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552A38-77AB-4754-96B3-443F9BE205B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1732691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921061-81F9-4388-8767-09E474DECAA1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740287-ACA2-44A0-B144-504545A56C2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5967970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485F891-8D44-49A8-B600-DF3DFE1AFF97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2BE0349-2844-494A-BFE9-9F5F89F5949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dissolv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102519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FFPM </a:t>
            </a:r>
            <a:r>
              <a:rPr lang="fr-FR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141</a:t>
            </a:r>
            <a:br>
              <a:rPr lang="fr-FR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Efa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resy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izao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na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dia</a:t>
            </a:r>
            <a:r>
              <a:rPr lang="en-GB" sz="6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6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fasana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aza</a:t>
            </a:r>
            <a:endParaRPr lang="fr-FR" sz="6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9"/>
            <a:ext cx="9143999" cy="5089921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5-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	Kristy no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fiainana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: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izay</a:t>
            </a:r>
            <a:r>
              <a:rPr lang="en-GB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matahotra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Azy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Omeny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tanjaka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fanahy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vaovao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endParaRPr lang="en-GB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9"/>
            <a:ext cx="9143999" cy="5089921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K</a:t>
            </a:r>
            <a:r>
              <a:rPr lang="en-GB" sz="5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ataony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velona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 	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Mpandresy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tahaka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Azy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.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“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fa</a:t>
            </a:r>
            <a:r>
              <a:rPr lang="en-GB" sz="5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fatesana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ô !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Aiza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moa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herinao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?”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 </a:t>
            </a:r>
            <a:endParaRPr lang="en-GB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87968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7189" y="53579"/>
            <a:ext cx="8643937" cy="4875609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1-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Efa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resy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izao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na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dia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fasana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aza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Ka 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asandrato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re 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hira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sy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feo</a:t>
            </a:r>
            <a:endParaRPr lang="en-GB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	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Jesosy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nampikoy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‘lay 	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rafy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‘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zaynandoza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	“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fa</a:t>
            </a:r>
            <a:r>
              <a:rPr lang="en-GB" sz="6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fatesana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ô !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Aiza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moa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herinao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?”</a:t>
            </a:r>
            <a:endParaRPr lang="en-GB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080195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9"/>
            <a:ext cx="9144000" cy="5089921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2-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Lasa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ilay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tahotrao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foko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‘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zay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malemy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torotoro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‘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zao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	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fahavalonao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endParaRPr lang="en-GB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9"/>
            <a:ext cx="9144000" cy="5089921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Tsy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nahatohitra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sandrin’I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Jesosy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“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fa</a:t>
            </a:r>
            <a:r>
              <a:rPr lang="en-GB" sz="5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fatesana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ô !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Aiza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moa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herinao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?”</a:t>
            </a:r>
            <a:endParaRPr lang="en-GB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979612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9"/>
            <a:ext cx="9143999" cy="5089921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3-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	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Efa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lasa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tokoa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ozona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rehetra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Nasehon’i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Jeso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			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miharihar</a:t>
            </a:r>
            <a:r>
              <a:rPr lang="en-GB" sz="6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y</a:t>
            </a:r>
            <a:r>
              <a:rPr lang="en-GB" sz="6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izao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endParaRPr lang="en-GB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9"/>
            <a:ext cx="9143999" cy="5089921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fitiavany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izay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tsy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misy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fetra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“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fa</a:t>
            </a:r>
            <a:r>
              <a:rPr lang="en-GB" sz="5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fatesana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ô !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Aiza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moa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herinao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?”</a:t>
            </a:r>
            <a:endParaRPr lang="en-GB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66337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9"/>
            <a:ext cx="9143999" cy="5089921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4-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	Kristy no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santatra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: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làlana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mankany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an-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tranon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-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dRay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mivoha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tsara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izao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endParaRPr lang="en-GB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" y="53579"/>
            <a:ext cx="9001126" cy="5089921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fifaliana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manerana</a:t>
            </a:r>
            <a:r>
              <a:rPr lang="en-GB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tany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“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fa</a:t>
            </a:r>
            <a:r>
              <a:rPr lang="en-GB" sz="5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fatesana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ô !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Aiza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moa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herinao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?”</a:t>
            </a:r>
            <a:endParaRPr lang="en-GB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63419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</TotalTime>
  <Words>25</Words>
  <Application>Microsoft Office PowerPoint</Application>
  <PresentationFormat>Affichage à l'écran (16:9)</PresentationFormat>
  <Paragraphs>11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Georgia</vt:lpstr>
      <vt:lpstr>Thème Office</vt:lpstr>
      <vt:lpstr>FFPM 141 Efa resy izao na dia  ny fasana aza</vt:lpstr>
      <vt:lpstr>1- Efa resy izao na dia ny fasana aza  Ka asandrato re ny hira sy ny feo</vt:lpstr>
      <vt:lpstr>    Jesosy nampikoy ‘lay  rafy ‘zaynandoza,     “Ry fahafatesana ô ! Aiza moa ny herinao ?”</vt:lpstr>
      <vt:lpstr>2- Lasa ilay tahotrao, ry foko ‘zay malemy  Fa torotoro ‘zao ny   fahavalonao,</vt:lpstr>
      <vt:lpstr> Tsy nahatohitra ny sandrin’I Jesosy  “Ry fahafatesana ô ! Aiza moa ny herinao ?”</vt:lpstr>
      <vt:lpstr>3-  Efa lasa tokoa  ny ozona rehetra,  Nasehon’i Jeso    miharihary izao,</vt:lpstr>
      <vt:lpstr> Ny fitiavany izay tsy misy fetra !  “Ry fahafatesana ô ! Aiza moa ny herinao ?”</vt:lpstr>
      <vt:lpstr>4-  Kristy no santatra :  ny làlana mankany Ho ao an-tranon-dRay,  mivoha tsara izao,</vt:lpstr>
      <vt:lpstr> Ny fifaliana manerana ny tany !  “Ry fahafatesana ô ! Aiza moa ny herinao ?”</vt:lpstr>
      <vt:lpstr>5-  Kristy no fiainana : izay matahotra Azy  Omeny tanjaka, fanahy, fo vaovao,</vt:lpstr>
      <vt:lpstr> Ka ataony velona,   Mpandresy tahaka Azy.  “Ry fahafatesana ô ! Aiza moa ny herinao ?”  </vt:lpstr>
    </vt:vector>
  </TitlesOfParts>
  <Company>SRL_Crea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FFPM 121</dc:title>
  <dc:creator>Dr Miora Tantely</dc:creator>
  <cp:lastModifiedBy>Solofo</cp:lastModifiedBy>
  <cp:revision>52</cp:revision>
  <dcterms:created xsi:type="dcterms:W3CDTF">2012-04-07T05:45:53Z</dcterms:created>
  <dcterms:modified xsi:type="dcterms:W3CDTF">2014-08-08T15:11:51Z</dcterms:modified>
</cp:coreProperties>
</file>