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1" r:id="rId7"/>
    <p:sldId id="265" r:id="rId8"/>
    <p:sldId id="262" r:id="rId9"/>
    <p:sldId id="266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BCEE0-7602-45BA-A9C6-FE754385657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6FAF-7833-4552-9C4D-B92F64737A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97438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073D-F48D-4C2A-AEAF-588B438794E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1C1D-E329-4A5B-8993-BB6206C89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7750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FE808-7C98-42D1-9009-97F6650C658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790B-81F6-45D4-BBD2-E9FD460A1D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30196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DC5F7-2AC3-450C-9BAD-79A87C7A543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340-CB0B-4D67-851E-42B7D11920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1970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11702-73DC-4708-90C5-C86209612C9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1DE86-07A9-420E-B41B-40891397E8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7169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8624-ADF8-4A2D-9837-9FB2590B36A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CCE5-E2A3-4FBC-99A1-B4F945E5D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3318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30F8-2AFD-4AB3-8FB6-B530054D9D0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8AEBA-B8FC-43E2-9E3D-F1FE32D51F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1329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41541-3E6E-4A0D-9334-CBAC8716B67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718D-EDC4-490D-A587-1EEBA6790C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8710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54616-2456-4A9C-84F0-CD95C9A5EB7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1869-5A64-4869-B42C-8B82D637D2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6360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7195-6E65-4FB1-8237-8BA9D9E26D1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AA77-84F2-47DF-874B-403F9F3287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630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71AFA-C3D6-4590-9FF2-970E9B70863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1484A-A20E-4D40-8D13-9E04FA494B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5258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B3CDF-0CC2-4D5B-A4B5-D34C28D4E33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17F4D2-D847-4D7E-A20C-134B0E318F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Tafatsangana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endParaRPr lang="fr-FR" sz="6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Tafatsangana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Kristy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Tomposoa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35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mamitaka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977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fihobiana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tahotra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742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nysaotranay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46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142 Tafatsangana tokoa</vt:lpstr>
      <vt:lpstr>1-  Tafatsangana tokoa,      Haleloia ! Jeso Kristy Tomposoa,      Haleloia !</vt:lpstr>
      <vt:lpstr> Maty nefa velona      Haleloia !      Mihirà, ry olona,      Haleloia !</vt:lpstr>
      <vt:lpstr>2-  Foana ny fasana,      Haleloia !     Indro, Jeso velona,      Haleloia !</vt:lpstr>
      <vt:lpstr> Toky tsy mamitaka,      Haleloia !      Mihirà, ry olona,      Haleloia !</vt:lpstr>
      <vt:lpstr>3- Andro lehibe tokoa,      Haleloia !     Andro fihobiana,      Haleloia !</vt:lpstr>
      <vt:lpstr> Afaka ny tahotra,      Haleloia !      Mihirà, ry olona,      Haleloia !</vt:lpstr>
      <vt:lpstr>4-  Haja, laza, aterinay      Haleloia !     Jeso ô, Mpanjakanay,      Haleloia !</vt:lpstr>
      <vt:lpstr>Raiso re nysaotranay,      Haleloia !     Raiso koa ny tenanay      Haleloia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52</cp:revision>
  <dcterms:created xsi:type="dcterms:W3CDTF">2012-04-07T05:45:53Z</dcterms:created>
  <dcterms:modified xsi:type="dcterms:W3CDTF">2014-08-08T15:18:55Z</dcterms:modified>
</cp:coreProperties>
</file>