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  <p:sldId id="259" r:id="rId3"/>
    <p:sldId id="263" r:id="rId4"/>
    <p:sldId id="260" r:id="rId5"/>
    <p:sldId id="264" r:id="rId6"/>
    <p:sldId id="261" r:id="rId7"/>
    <p:sldId id="265" r:id="rId8"/>
    <p:sldId id="262" r:id="rId9"/>
    <p:sldId id="266" r:id="rId10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76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A2246-D5A2-49A5-BA55-233C5763CF98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44A27-4F3B-4501-95AC-096CF7F4F06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873495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DB02C-B3F4-45F7-BDD3-972FCDD27B4D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DAE62-0C93-4970-B3AA-9902B0859B1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428868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8DDAD-C397-4429-AF98-21EF3116C47A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51603-FA55-461C-AB90-17AC36906D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270468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782DB-9588-412B-BCC8-60E9BFC7E2B7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0097E-CDDC-4D5F-B5DF-41D270D169C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857232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57EC8-3A11-4453-B843-D5D4E8CBBAF6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8B96C-24FA-4DC8-9439-03FEE981C9F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567310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6985C-1979-4A2C-A4EF-FAA9F3BF629B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E10D7-EFDF-4897-A321-2E831881022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985419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16A89-9B9A-4FEC-A08E-1CE39C6F30B9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448A8-8683-403B-8109-97FEE1B4A39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484181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6AF0D-A67D-4B8A-96D5-E72BF9B57CA1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D3C00-45EC-4409-90F5-597298DFAD8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090249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0D3C3-F3A8-4DBC-88BD-628FFAD1AC8F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8FAB9-B8E6-4330-8167-0C385BF1FF9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215724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B54BB-694E-407C-8372-6511197FFDCB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F1926-334E-4DDB-A406-A4036896FE9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62851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D31B-CB2E-48E8-A5A7-B186A19CDD75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34413-34C5-4E1C-8B79-1B652397195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35002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1077AB3-193A-4FE4-A1E4-65F25D51A2CF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4BA9DB2-906F-4F83-9D02-A3BEE49DB78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</a:t>
            </a: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143</a:t>
            </a:r>
            <a:b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Vita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izao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nyfandresena</a:t>
            </a:r>
            <a:endParaRPr lang="fr-FR" sz="9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1-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Vita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nyfandresena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Kristy no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hobiana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!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Azo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re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famonjena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 </a:t>
            </a:r>
            <a:b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Verinay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tarý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Edena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endParaRPr lang="en-GB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85213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2-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Ka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ara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baina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!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‘Lay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Mpanjakanay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hajaina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!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53579"/>
            <a:ext cx="9001126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Ka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zovy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mitaraina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 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vonjy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azo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maina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13412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3-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Betlehema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niandohana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Kalvary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niafarana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!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Fasana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nahatana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Toro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teo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‘lay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menarana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19286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4-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Saro-bidy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re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fitiavany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!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89" y="53579"/>
            <a:ext cx="8643937" cy="4875609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fatoranay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vahany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 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Ka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hobionareo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86023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14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Georgia</vt:lpstr>
      <vt:lpstr>Thème Office</vt:lpstr>
      <vt:lpstr>FFPM 143 Vita izao nyfandresena</vt:lpstr>
      <vt:lpstr>1-Vita izao nyfandresena,      Haleloia !    Jeso Kristy no hobiana,      Haleloia !</vt:lpstr>
      <vt:lpstr> Azo re famonjena,      Haleloia !     Verinay tarý Edena      Haleloia !</vt:lpstr>
      <vt:lpstr>2-Ka izao dia arahabaina      Haleloia ! ‘Lay Mpanjakanay hajaina,      Haleloia !</vt:lpstr>
      <vt:lpstr> Ka na zovy mitaraina      Haleloia !      Misy vonjy azo maina      Haleloia !</vt:lpstr>
      <vt:lpstr>3-Betlehema niandohana      Haleloia !     Kalvary niafarana,      Haleloia !</vt:lpstr>
      <vt:lpstr>    Fasana tsy nahatana,      Haleloia !    Toro teo ‘lay menarana      Haleloia !</vt:lpstr>
      <vt:lpstr>4-  Saro-bidy re ny rany !      Haleloia !     Ny fitiavany tsy lany      Haleloia !</vt:lpstr>
      <vt:lpstr> Ny fatoranay vahany,      Haleloia !      Ka hobionareo, ry tany      Haleloia !</vt:lpstr>
    </vt:vector>
  </TitlesOfParts>
  <Company>SRL_Crea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121</dc:title>
  <dc:creator>Dr Miora Tantely</dc:creator>
  <cp:lastModifiedBy>Solofo</cp:lastModifiedBy>
  <cp:revision>54</cp:revision>
  <dcterms:created xsi:type="dcterms:W3CDTF">2012-04-07T05:45:53Z</dcterms:created>
  <dcterms:modified xsi:type="dcterms:W3CDTF">2014-08-08T15:27:25Z</dcterms:modified>
</cp:coreProperties>
</file>