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1" r:id="rId7"/>
    <p:sldId id="265" r:id="rId8"/>
    <p:sldId id="262" r:id="rId9"/>
    <p:sldId id="266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034E-E8BF-4053-84BD-86AA1B97C50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6865D-AAF1-4AF7-9DB2-C68CACB1E1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988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CDBD-4272-4217-9454-24DD7FB2208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ECA-BE70-479B-A71F-BE32D04DA6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5561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2B95-5974-4F24-A2C2-A7B9F176FBD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2508F-2CD9-41A4-A158-B7A8B36637E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548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6E716-6A7A-4D52-B0E2-86DEBA0035C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3BD4E-133B-49C5-9810-A4795279F1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1879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4F761-D0E7-448D-8037-DF87E354EF9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6C1A-57FB-4611-8114-4A32A2048E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6926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E5D78-9D1E-4AA8-AD1F-63C2D9AEC9E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A13A0-64F3-4875-9718-EFBF6A792F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9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8BB2-F558-4B8B-9563-870CFB291E4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6366E-22A1-45ED-BB33-B3FF0D152D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1161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0EB0-E29D-4ED2-B221-09A24CBE2CA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037B-280B-4731-9813-D040E23C5C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87213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005E-12A2-45B5-B7B2-03F7C995AA1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D82CF-2A09-4651-87B1-DC473A6D0D2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51612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23B4F-E610-4267-90F2-893BB38D87E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94BAB-B789-40AE-B5B4-81AACD72FE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0020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0BAE-F2DE-4FB5-B261-7FFE78A193F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DFD4-7F42-42CF-AC73-E050B819A6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62877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31238B-C526-4373-A798-7B10621D76F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AA509F-73DB-4514-AAD4-27A3F2C707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 !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</a:t>
            </a:r>
            <a:endParaRPr lang="fr-FR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O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jobily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faingàna,manatera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hobio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tonga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anjely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vato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mikodia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Tantaraina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(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in-3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)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Ifalio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jobily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firenena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androtr’io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Gaga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mpanakora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rafy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marobe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miaiky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moramora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(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in-3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)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venteso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jobily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mpaniratsira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tahotrao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ario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nahazona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naharitra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hateloana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(in-3)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jobily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fatoranao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vahana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ifalio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 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nolatsaina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avotrao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mendrika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(in-3)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28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29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144  O ! avia, mba hidera</vt:lpstr>
      <vt:lpstr>1-  O ! avia, mba hidera,      Andro jobily anio ;     Ka faingàna,manatera      Saotra, laza, ka hobio</vt:lpstr>
      <vt:lpstr>    Indro, tonga ny anjely      Ka ny vato mikodia !Tantaraina mba hiely :      Velona (in-3)  Ny  Tomponao!</vt:lpstr>
      <vt:lpstr>2- Ifalio ny famonjena,      Andro jobily anio ;     Afaka ny firenena,      Voavonjy androtr’io</vt:lpstr>
      <vt:lpstr>Gaga teo ny mpanakora      Sy ny rafy marobe Ka miaiky moramora :  Velona (in-3)       Ny Tomponao ! </vt:lpstr>
      <vt:lpstr>3- Mba venteso re ny hira      Andro jobily anio ;     Resy ny mpaniratsira      Ka ny tahotrao ario</vt:lpstr>
      <vt:lpstr>He ny fasana efa foana, Tsy nahazona Azy tao, tsy naharitra hateloana velona (in-3)ny Tomponao </vt:lpstr>
      <vt:lpstr>4- Efa resy ‘zao  Satana      Andro jobily anio ;  Ny fatoranao vahana     Ka hobio sy ifalio !</vt:lpstr>
      <vt:lpstr>Lay  Mpamonjy nolatsaina velona ho avotrao, io no mendrika hoderaina velona(in-3) ny Tomponao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57</cp:revision>
  <dcterms:created xsi:type="dcterms:W3CDTF">2012-04-07T05:45:53Z</dcterms:created>
  <dcterms:modified xsi:type="dcterms:W3CDTF">2014-08-08T16:43:13Z</dcterms:modified>
</cp:coreProperties>
</file>