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6" r:id="rId6"/>
    <p:sldId id="261" r:id="rId7"/>
    <p:sldId id="264" r:id="rId8"/>
    <p:sldId id="262" r:id="rId9"/>
    <p:sldId id="265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F0243-DE2E-4478-8C77-041E41D18F2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72C8-9736-48E3-A90A-5963C8D2D3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440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FBB35-425D-4896-937D-C66A33A818B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FAA81-CBE2-424F-AEFE-EAD4031A7E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146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3091-38FB-470D-A3A3-E978A2F8982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7A088-793B-42BB-828D-988C0C5CD1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7472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B1FE5-B4AF-4F62-BAAE-C8409E265E0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04AEA-7F37-42B5-B466-91D781DCCA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705257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86A5C-01E5-4BEB-B4F7-AD66C6883C0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CAD08-06B9-46A2-9C61-C3AC3634A5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86682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B90D8-887F-4993-BE68-01795802D96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B329-AD8F-4E72-A88C-4EA23131E5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40978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A98FC-7B77-4640-8AA2-AAD5444C101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9312-11D5-4B7C-B963-DFF45BF777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257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2C113-823F-4B59-B4D3-7B3F6F8CCB2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6265C-3684-4559-80F4-63997A5012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087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FDFE-08A6-4231-8EF9-4CD5AE6014B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341D7-9CAC-446D-8D48-431D9EB213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598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608DF-C9B9-4162-A43D-4E0ED2C09ED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0380-0240-447E-B039-E01382A3BB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48339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C02AC-0EA7-47C5-9855-C41F9902321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70D75-BF55-4167-8682-CC56CAFFFF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353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A597-D1B0-4D1E-B47E-A3B1A1FEE12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52B0E1-BB04-43FA-9D33-CE849CD88D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endParaRPr lang="fr-FR" sz="6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toha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Noresenao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Tantaraina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hiely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tokinay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Tanjakay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Lasa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nanamboatra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Fitoeran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hidiran’ny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manjo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madio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Maharavoravo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481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misolo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mifona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Fanahinao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omena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hitari-dalana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sentonay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Havana.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mbola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Maminay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Hiara-monina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manan-jara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akaikinao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145 Efa velona tokoa</vt:lpstr>
      <vt:lpstr>1-  Efa velona tokoa   Hianao, ry Tomponay !    Ka ny herinao tsy toha     No manjaka hatrizay ;     Fa ny fasana, ny ota      Noresenao avokoa.</vt:lpstr>
      <vt:lpstr>Tantaraina mba hiely :  :,: ‘Zay no tokinay  mpanota Tanjakay sy hery koa :,:</vt:lpstr>
      <vt:lpstr>2-  Efa velona tokoa     Hianao, ry Tomponay !    Lasa nanamboatra koa      Fitoerana ho anay :</vt:lpstr>
      <vt:lpstr> Tany tsy mba misy ota      Tsy hidiran’ny manjo ;     :,: Tany soa sy madio      Maharavoravo fo :,:</vt:lpstr>
      <vt:lpstr>3-  Efa velona tokoa     Hianao, ry Tomponay !     Ka misolo vava koa      Sy mifona ho anay ;</vt:lpstr>
      <vt:lpstr>  Ny Fanahinao omena,      Mba hitari-dalana  He ! ny sentonay dia  renao,   Jeso tena Havana.</vt:lpstr>
      <vt:lpstr>4-  Efa velona tokoa     Hianao, ry Tomponay !     Ary mbola ho avy koa,      Avy mba handray anay</vt:lpstr>
      <vt:lpstr>Maminay, ry Tompo  tsara ; Hiara-monina Aminao  Eny, tena manan-jara  ‘Zay mby eo akaikinao.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56</cp:revision>
  <dcterms:created xsi:type="dcterms:W3CDTF">2012-04-07T05:45:53Z</dcterms:created>
  <dcterms:modified xsi:type="dcterms:W3CDTF">2014-08-08T16:52:33Z</dcterms:modified>
</cp:coreProperties>
</file>