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3" r:id="rId4"/>
    <p:sldId id="259" r:id="rId5"/>
    <p:sldId id="258" r:id="rId6"/>
    <p:sldId id="264" r:id="rId7"/>
    <p:sldId id="261" r:id="rId8"/>
    <p:sldId id="257" r:id="rId9"/>
    <p:sldId id="265" r:id="rId10"/>
    <p:sldId id="260" r:id="rId11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1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9C72D-7BB6-492C-B7C8-68361FBEE1C9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15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361541-DE1B-450C-AB9F-C176F4627EDB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19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FF68A1-F256-4C92-9E12-0104A54E4BF5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07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3DE33-2AD4-4A28-864F-078B16D8800D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35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59A3E1-536B-4923-815A-C5CFDE948CF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53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1897B9-63B2-4604-82D1-44CA8A85D90B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90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794D5E-A32D-49D0-A60B-583E125FA32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16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17F3BA-E426-4F13-BBB2-BF11F625FC1F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5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8E603F-96D4-43A1-956A-6B8385058B17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81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28443-1A53-425A-9668-2B58607696AF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35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E63F5C-2231-410B-9C09-29B856E26E92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13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AE81757-80A9-4856-83B4-D4DC1093942E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00438" y="2946400"/>
            <a:ext cx="5086350" cy="1662113"/>
          </a:xfrm>
        </p:spPr>
        <p:txBody>
          <a:bodyPr/>
          <a:lstStyle/>
          <a:p>
            <a:pPr eaLnBrk="1" hangingPunct="1">
              <a:defRPr/>
            </a:pPr>
            <a:r>
              <a:rPr lang="fr-FR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Anao</a:t>
            </a:r>
            <a:r>
              <a:rPr lang="fr-FR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ny</a:t>
            </a:r>
            <a:r>
              <a:rPr lang="fr-FR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dera</a:t>
            </a:r>
            <a:r>
              <a:rPr lang="fr-FR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br>
              <a:rPr lang="fr-FR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fr-FR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Ry</a:t>
            </a:r>
            <a:r>
              <a:rPr lang="fr-FR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Zanaky</a:t>
            </a:r>
            <a:r>
              <a:rPr lang="fr-FR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ny</a:t>
            </a:r>
            <a:r>
              <a:rPr lang="fr-FR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Ray</a:t>
            </a:r>
            <a:br>
              <a:rPr lang="fr-FR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fr-FR" i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071813" y="588963"/>
            <a:ext cx="5086350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fr-FR" sz="8800" b="1" kern="0" dirty="0">
                <a:latin typeface="+mj-lt"/>
                <a:ea typeface="+mj-ea"/>
                <a:cs typeface="+mj-cs"/>
              </a:rPr>
              <a:t>146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230313"/>
            <a:ext cx="7272337" cy="2906712"/>
          </a:xfrm>
        </p:spPr>
        <p:txBody>
          <a:bodyPr/>
          <a:lstStyle/>
          <a:p>
            <a:pPr eaLnBrk="1" hangingPunct="1"/>
            <a:r>
              <a:rPr lang="fr-FR" sz="4800" b="1" smtClean="0">
                <a:solidFill>
                  <a:schemeClr val="tx1"/>
                </a:solidFill>
              </a:rPr>
              <a:t>Anao ny dera, </a:t>
            </a:r>
            <a:br>
              <a:rPr lang="fr-FR" sz="4800" b="1" smtClean="0">
                <a:solidFill>
                  <a:schemeClr val="tx1"/>
                </a:solidFill>
              </a:rPr>
            </a:br>
            <a:r>
              <a:rPr lang="fr-FR" sz="4800" b="1" smtClean="0">
                <a:solidFill>
                  <a:schemeClr val="tx1"/>
                </a:solidFill>
              </a:rPr>
              <a:t>Ry Zanaky ny Ray</a:t>
            </a:r>
            <a:br>
              <a:rPr lang="fr-FR" sz="4800" b="1" smtClean="0">
                <a:solidFill>
                  <a:schemeClr val="tx1"/>
                </a:solidFill>
              </a:rPr>
            </a:br>
            <a:r>
              <a:rPr lang="fr-FR" sz="4800" b="1" smtClean="0">
                <a:solidFill>
                  <a:schemeClr val="tx1"/>
                </a:solidFill>
              </a:rPr>
              <a:t>Anao ny fandresena</a:t>
            </a:r>
            <a:br>
              <a:rPr lang="fr-FR" sz="4800" b="1" smtClean="0">
                <a:solidFill>
                  <a:schemeClr val="tx1"/>
                </a:solidFill>
              </a:rPr>
            </a:br>
            <a:r>
              <a:rPr lang="fr-FR" sz="4800" b="1" smtClean="0">
                <a:solidFill>
                  <a:schemeClr val="tx1"/>
                </a:solidFill>
              </a:rPr>
              <a:t>Ry Mpanjakanay</a:t>
            </a:r>
            <a:br>
              <a:rPr lang="fr-FR" sz="4800" b="1" smtClean="0">
                <a:solidFill>
                  <a:schemeClr val="tx1"/>
                </a:solidFill>
              </a:rPr>
            </a:br>
            <a:endParaRPr lang="fr-FR" sz="4800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58775"/>
            <a:ext cx="9144000" cy="4481513"/>
          </a:xfrm>
        </p:spPr>
        <p:txBody>
          <a:bodyPr/>
          <a:lstStyle/>
          <a:p>
            <a:pPr eaLnBrk="1" hangingPunct="1"/>
            <a:r>
              <a:rPr lang="fr-FR" sz="6600" b="1" smtClean="0">
                <a:solidFill>
                  <a:srgbClr val="003300"/>
                </a:solidFill>
              </a:rPr>
              <a:t>1) Anao ny dera, </a:t>
            </a:r>
            <a:br>
              <a:rPr lang="fr-FR" sz="6600" b="1" smtClean="0">
                <a:solidFill>
                  <a:srgbClr val="003300"/>
                </a:solidFill>
              </a:rPr>
            </a:br>
            <a:r>
              <a:rPr lang="fr-FR" sz="6600" b="1" smtClean="0">
                <a:solidFill>
                  <a:srgbClr val="003300"/>
                </a:solidFill>
              </a:rPr>
              <a:t>Ry Zanaky ny Ray</a:t>
            </a:r>
            <a:br>
              <a:rPr lang="fr-FR" sz="6600" b="1" smtClean="0">
                <a:solidFill>
                  <a:srgbClr val="003300"/>
                </a:solidFill>
              </a:rPr>
            </a:br>
            <a:r>
              <a:rPr lang="fr-FR" sz="6600" b="1" smtClean="0">
                <a:solidFill>
                  <a:srgbClr val="003300"/>
                </a:solidFill>
              </a:rPr>
              <a:t>Anao ny fandresena</a:t>
            </a:r>
            <a:br>
              <a:rPr lang="fr-FR" sz="6600" b="1" smtClean="0">
                <a:solidFill>
                  <a:srgbClr val="003300"/>
                </a:solidFill>
              </a:rPr>
            </a:br>
            <a:r>
              <a:rPr lang="fr-FR" sz="6600" b="1" smtClean="0">
                <a:solidFill>
                  <a:srgbClr val="003300"/>
                </a:solidFill>
              </a:rPr>
              <a:t>Ry Mpanjakanay</a:t>
            </a:r>
            <a:br>
              <a:rPr lang="fr-FR" sz="6600" b="1" smtClean="0">
                <a:solidFill>
                  <a:srgbClr val="003300"/>
                </a:solidFill>
              </a:rPr>
            </a:br>
            <a:endParaRPr lang="fr-FR" sz="6600" b="1" smtClean="0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58775"/>
            <a:ext cx="9144000" cy="4481513"/>
          </a:xfrm>
        </p:spPr>
        <p:txBody>
          <a:bodyPr/>
          <a:lstStyle/>
          <a:p>
            <a:pPr eaLnBrk="1" hangingPunct="1"/>
            <a:r>
              <a:rPr lang="fr-FR" sz="6000" b="1" smtClean="0">
                <a:solidFill>
                  <a:srgbClr val="003300"/>
                </a:solidFill>
              </a:rPr>
              <a:t>Ny fasana nivoha</a:t>
            </a:r>
            <a:br>
              <a:rPr lang="fr-FR" sz="6000" b="1" smtClean="0">
                <a:solidFill>
                  <a:srgbClr val="003300"/>
                </a:solidFill>
              </a:rPr>
            </a:br>
            <a:r>
              <a:rPr lang="fr-FR" sz="6000" b="1" smtClean="0">
                <a:solidFill>
                  <a:srgbClr val="003300"/>
                </a:solidFill>
              </a:rPr>
              <a:t>noho ny herinao</a:t>
            </a:r>
            <a:br>
              <a:rPr lang="fr-FR" sz="6000" b="1" smtClean="0">
                <a:solidFill>
                  <a:srgbClr val="003300"/>
                </a:solidFill>
              </a:rPr>
            </a:br>
            <a:r>
              <a:rPr lang="fr-FR" sz="6000" b="1" smtClean="0">
                <a:solidFill>
                  <a:srgbClr val="003300"/>
                </a:solidFill>
              </a:rPr>
              <a:t>Ny Anaranao Tsitoha</a:t>
            </a:r>
            <a:br>
              <a:rPr lang="fr-FR" sz="6000" b="1" smtClean="0">
                <a:solidFill>
                  <a:srgbClr val="003300"/>
                </a:solidFill>
              </a:rPr>
            </a:br>
            <a:r>
              <a:rPr lang="fr-FR" sz="6000" b="1" smtClean="0">
                <a:solidFill>
                  <a:srgbClr val="003300"/>
                </a:solidFill>
              </a:rPr>
              <a:t>tsy voatana tao</a:t>
            </a:r>
            <a:br>
              <a:rPr lang="fr-FR" sz="6000" b="1" smtClean="0">
                <a:solidFill>
                  <a:srgbClr val="003300"/>
                </a:solidFill>
              </a:rPr>
            </a:br>
            <a:endParaRPr lang="fr-FR" sz="6000" b="1" smtClean="0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230313"/>
            <a:ext cx="7272337" cy="2906712"/>
          </a:xfrm>
        </p:spPr>
        <p:txBody>
          <a:bodyPr/>
          <a:lstStyle/>
          <a:p>
            <a:pPr eaLnBrk="1" hangingPunct="1"/>
            <a:r>
              <a:rPr lang="fr-FR" sz="4800" b="1" smtClean="0">
                <a:solidFill>
                  <a:schemeClr val="tx1"/>
                </a:solidFill>
              </a:rPr>
              <a:t>Anao ny dera, </a:t>
            </a:r>
            <a:br>
              <a:rPr lang="fr-FR" sz="4800" b="1" smtClean="0">
                <a:solidFill>
                  <a:schemeClr val="tx1"/>
                </a:solidFill>
              </a:rPr>
            </a:br>
            <a:r>
              <a:rPr lang="fr-FR" sz="4800" b="1" smtClean="0">
                <a:solidFill>
                  <a:schemeClr val="tx1"/>
                </a:solidFill>
              </a:rPr>
              <a:t>Ry Zanaky ny Ray</a:t>
            </a:r>
            <a:br>
              <a:rPr lang="fr-FR" sz="4800" b="1" smtClean="0">
                <a:solidFill>
                  <a:schemeClr val="tx1"/>
                </a:solidFill>
              </a:rPr>
            </a:br>
            <a:r>
              <a:rPr lang="fr-FR" sz="4800" b="1" smtClean="0">
                <a:solidFill>
                  <a:schemeClr val="tx1"/>
                </a:solidFill>
              </a:rPr>
              <a:t>Anao ny fandresena</a:t>
            </a:r>
            <a:br>
              <a:rPr lang="fr-FR" sz="4800" b="1" smtClean="0">
                <a:solidFill>
                  <a:schemeClr val="tx1"/>
                </a:solidFill>
              </a:rPr>
            </a:br>
            <a:r>
              <a:rPr lang="fr-FR" sz="4800" b="1" smtClean="0">
                <a:solidFill>
                  <a:schemeClr val="tx1"/>
                </a:solidFill>
              </a:rPr>
              <a:t>Ry Mpanjakanay</a:t>
            </a:r>
            <a:br>
              <a:rPr lang="fr-FR" sz="4800" b="1" smtClean="0">
                <a:solidFill>
                  <a:schemeClr val="tx1"/>
                </a:solidFill>
              </a:rPr>
            </a:br>
            <a:endParaRPr lang="fr-FR" sz="4800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-36513" y="123825"/>
            <a:ext cx="9144001" cy="4535488"/>
          </a:xfrm>
        </p:spPr>
        <p:txBody>
          <a:bodyPr/>
          <a:lstStyle/>
          <a:p>
            <a:pPr eaLnBrk="1" hangingPunct="1"/>
            <a:r>
              <a:rPr lang="fr-FR" sz="6000" b="1" smtClean="0">
                <a:solidFill>
                  <a:srgbClr val="003300"/>
                </a:solidFill>
              </a:rPr>
              <a:t>2)Hianao nandresy,</a:t>
            </a:r>
            <a:br>
              <a:rPr lang="fr-FR" sz="6000" b="1" smtClean="0">
                <a:solidFill>
                  <a:srgbClr val="003300"/>
                </a:solidFill>
              </a:rPr>
            </a:br>
            <a:r>
              <a:rPr lang="fr-FR" sz="6000" b="1" smtClean="0">
                <a:solidFill>
                  <a:srgbClr val="003300"/>
                </a:solidFill>
              </a:rPr>
              <a:t>Lao re ny fasana</a:t>
            </a:r>
            <a:br>
              <a:rPr lang="fr-FR" sz="6000" b="1" smtClean="0">
                <a:solidFill>
                  <a:srgbClr val="003300"/>
                </a:solidFill>
              </a:rPr>
            </a:br>
            <a:r>
              <a:rPr lang="fr-FR" sz="6000" b="1" smtClean="0">
                <a:solidFill>
                  <a:srgbClr val="003300"/>
                </a:solidFill>
              </a:rPr>
              <a:t>Ny fanjakan’ny ota koa</a:t>
            </a:r>
            <a:br>
              <a:rPr lang="fr-FR" sz="6000" b="1" smtClean="0">
                <a:solidFill>
                  <a:srgbClr val="003300"/>
                </a:solidFill>
              </a:rPr>
            </a:br>
            <a:r>
              <a:rPr lang="fr-FR" sz="6000" b="1" smtClean="0">
                <a:solidFill>
                  <a:srgbClr val="003300"/>
                </a:solidFill>
              </a:rPr>
              <a:t>ho lasana</a:t>
            </a:r>
          </a:p>
        </p:txBody>
      </p:sp>
      <p:pic>
        <p:nvPicPr>
          <p:cNvPr id="6147" name="Picture 4" descr="Jes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9813"/>
            <a:ext cx="1473200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2750"/>
            <a:ext cx="9144000" cy="4535488"/>
          </a:xfrm>
        </p:spPr>
        <p:txBody>
          <a:bodyPr/>
          <a:lstStyle/>
          <a:p>
            <a:pPr eaLnBrk="1" hangingPunct="1"/>
            <a:r>
              <a:rPr lang="fr-FR" sz="6000" b="1" smtClean="0">
                <a:solidFill>
                  <a:srgbClr val="003300"/>
                </a:solidFill>
              </a:rPr>
              <a:t>Ny herin’i Satana,</a:t>
            </a:r>
            <a:br>
              <a:rPr lang="fr-FR" sz="6000" b="1" smtClean="0">
                <a:solidFill>
                  <a:srgbClr val="003300"/>
                </a:solidFill>
              </a:rPr>
            </a:br>
            <a:r>
              <a:rPr lang="fr-FR" sz="6000" b="1" smtClean="0">
                <a:solidFill>
                  <a:srgbClr val="003300"/>
                </a:solidFill>
              </a:rPr>
              <a:t>vato nikodia</a:t>
            </a:r>
            <a:br>
              <a:rPr lang="fr-FR" sz="6000" b="1" smtClean="0">
                <a:solidFill>
                  <a:srgbClr val="003300"/>
                </a:solidFill>
              </a:rPr>
            </a:br>
            <a:r>
              <a:rPr lang="fr-FR" sz="6000" b="1" smtClean="0">
                <a:solidFill>
                  <a:srgbClr val="003300"/>
                </a:solidFill>
              </a:rPr>
              <a:t>Ny anaranao nandresy</a:t>
            </a:r>
            <a:br>
              <a:rPr lang="fr-FR" sz="6000" b="1" smtClean="0">
                <a:solidFill>
                  <a:srgbClr val="003300"/>
                </a:solidFill>
              </a:rPr>
            </a:br>
            <a:r>
              <a:rPr lang="fr-FR" sz="6000" b="1" smtClean="0">
                <a:solidFill>
                  <a:srgbClr val="003300"/>
                </a:solidFill>
              </a:rPr>
              <a:t>Haharitra doria</a:t>
            </a:r>
            <a:br>
              <a:rPr lang="fr-FR" sz="6000" b="1" smtClean="0">
                <a:solidFill>
                  <a:srgbClr val="003300"/>
                </a:solidFill>
              </a:rPr>
            </a:br>
            <a:endParaRPr lang="fr-FR" sz="6000" b="1" smtClean="0">
              <a:solidFill>
                <a:srgbClr val="003300"/>
              </a:solidFill>
            </a:endParaRPr>
          </a:p>
        </p:txBody>
      </p:sp>
      <p:pic>
        <p:nvPicPr>
          <p:cNvPr id="7171" name="Picture 4" descr="Jes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3687763"/>
            <a:ext cx="1373188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230313"/>
            <a:ext cx="7272337" cy="2906712"/>
          </a:xfrm>
        </p:spPr>
        <p:txBody>
          <a:bodyPr/>
          <a:lstStyle/>
          <a:p>
            <a:pPr eaLnBrk="1" hangingPunct="1"/>
            <a:r>
              <a:rPr lang="fr-FR" sz="4800" b="1" smtClean="0">
                <a:solidFill>
                  <a:schemeClr val="tx1"/>
                </a:solidFill>
              </a:rPr>
              <a:t>Anao ny dera, </a:t>
            </a:r>
            <a:br>
              <a:rPr lang="fr-FR" sz="4800" b="1" smtClean="0">
                <a:solidFill>
                  <a:schemeClr val="tx1"/>
                </a:solidFill>
              </a:rPr>
            </a:br>
            <a:r>
              <a:rPr lang="fr-FR" sz="4800" b="1" smtClean="0">
                <a:solidFill>
                  <a:schemeClr val="tx1"/>
                </a:solidFill>
              </a:rPr>
              <a:t>Ry Zanaky ny Ray</a:t>
            </a:r>
            <a:br>
              <a:rPr lang="fr-FR" sz="4800" b="1" smtClean="0">
                <a:solidFill>
                  <a:schemeClr val="tx1"/>
                </a:solidFill>
              </a:rPr>
            </a:br>
            <a:r>
              <a:rPr lang="fr-FR" sz="4800" b="1" smtClean="0">
                <a:solidFill>
                  <a:schemeClr val="tx1"/>
                </a:solidFill>
              </a:rPr>
              <a:t>Anao ny fandresena</a:t>
            </a:r>
            <a:br>
              <a:rPr lang="fr-FR" sz="4800" b="1" smtClean="0">
                <a:solidFill>
                  <a:schemeClr val="tx1"/>
                </a:solidFill>
              </a:rPr>
            </a:br>
            <a:r>
              <a:rPr lang="fr-FR" sz="4800" b="1" smtClean="0">
                <a:solidFill>
                  <a:schemeClr val="tx1"/>
                </a:solidFill>
              </a:rPr>
              <a:t>Ry Mpanjakanay</a:t>
            </a:r>
            <a:br>
              <a:rPr lang="fr-FR" sz="4800" b="1" smtClean="0">
                <a:solidFill>
                  <a:schemeClr val="tx1"/>
                </a:solidFill>
              </a:rPr>
            </a:br>
            <a:endParaRPr lang="fr-FR" sz="4800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31888"/>
            <a:ext cx="9144000" cy="3286125"/>
          </a:xfrm>
        </p:spPr>
        <p:txBody>
          <a:bodyPr/>
          <a:lstStyle/>
          <a:p>
            <a:pPr eaLnBrk="1" hangingPunct="1"/>
            <a:r>
              <a:rPr lang="en-GB" sz="6000" b="1" smtClean="0">
                <a:solidFill>
                  <a:schemeClr val="bg1"/>
                </a:solidFill>
              </a:rPr>
              <a:t>3) He, ravo aho :</a:t>
            </a:r>
            <a:r>
              <a:rPr lang="fr-FR" sz="6000" b="1" smtClean="0">
                <a:solidFill>
                  <a:schemeClr val="bg1"/>
                </a:solidFill>
              </a:rPr>
              <a:t/>
            </a:r>
            <a:br>
              <a:rPr lang="fr-FR" sz="6000" b="1" smtClean="0">
                <a:solidFill>
                  <a:schemeClr val="bg1"/>
                </a:solidFill>
              </a:rPr>
            </a:br>
            <a:r>
              <a:rPr lang="en-GB" sz="6000" b="1" smtClean="0">
                <a:solidFill>
                  <a:schemeClr val="bg1"/>
                </a:solidFill>
              </a:rPr>
              <a:t>    Izy no santatra ;</a:t>
            </a:r>
            <a:r>
              <a:rPr lang="fr-FR" sz="6000" b="1" smtClean="0">
                <a:solidFill>
                  <a:schemeClr val="bg1"/>
                </a:solidFill>
              </a:rPr>
              <a:t/>
            </a:r>
            <a:br>
              <a:rPr lang="fr-FR" sz="6000" b="1" smtClean="0">
                <a:solidFill>
                  <a:schemeClr val="bg1"/>
                </a:solidFill>
              </a:rPr>
            </a:br>
            <a:r>
              <a:rPr lang="en-GB" sz="6000" b="1" smtClean="0">
                <a:solidFill>
                  <a:schemeClr val="bg1"/>
                </a:solidFill>
              </a:rPr>
              <a:t>   Izaho koa hifoha,</a:t>
            </a:r>
            <a:r>
              <a:rPr lang="fr-FR" sz="6000" b="1" smtClean="0">
                <a:solidFill>
                  <a:schemeClr val="bg1"/>
                </a:solidFill>
              </a:rPr>
              <a:t/>
            </a:r>
            <a:br>
              <a:rPr lang="fr-FR" sz="6000" b="1" smtClean="0">
                <a:solidFill>
                  <a:schemeClr val="bg1"/>
                </a:solidFill>
              </a:rPr>
            </a:br>
            <a:r>
              <a:rPr lang="en-GB" sz="6000" b="1" smtClean="0">
                <a:solidFill>
                  <a:schemeClr val="bg1"/>
                </a:solidFill>
              </a:rPr>
              <a:t>    Mba ho sambatra ;</a:t>
            </a:r>
            <a:endParaRPr lang="fr-FR" sz="6000" b="1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3" y="771525"/>
            <a:ext cx="9144000" cy="3286125"/>
          </a:xfrm>
        </p:spPr>
        <p:txBody>
          <a:bodyPr/>
          <a:lstStyle/>
          <a:p>
            <a:r>
              <a:rPr lang="en-GB" sz="6000" b="1" smtClean="0">
                <a:solidFill>
                  <a:schemeClr val="bg1"/>
                </a:solidFill>
              </a:rPr>
              <a:t> Ny fandresen’i Jeso,</a:t>
            </a:r>
            <a:r>
              <a:rPr lang="fr-FR" sz="6000" b="1" smtClean="0">
                <a:solidFill>
                  <a:schemeClr val="bg1"/>
                </a:solidFill>
              </a:rPr>
              <a:t/>
            </a:r>
            <a:br>
              <a:rPr lang="fr-FR" sz="6000" b="1" smtClean="0">
                <a:solidFill>
                  <a:schemeClr val="bg1"/>
                </a:solidFill>
              </a:rPr>
            </a:br>
            <a:r>
              <a:rPr lang="en-GB" sz="6000" b="1" smtClean="0">
                <a:solidFill>
                  <a:schemeClr val="bg1"/>
                </a:solidFill>
              </a:rPr>
              <a:t>    Lovako tokoa ;</a:t>
            </a:r>
            <a:r>
              <a:rPr lang="fr-FR" sz="6000" b="1" smtClean="0">
                <a:solidFill>
                  <a:schemeClr val="bg1"/>
                </a:solidFill>
              </a:rPr>
              <a:t/>
            </a:r>
            <a:br>
              <a:rPr lang="fr-FR" sz="6000" b="1" smtClean="0">
                <a:solidFill>
                  <a:schemeClr val="bg1"/>
                </a:solidFill>
              </a:rPr>
            </a:br>
            <a:r>
              <a:rPr lang="en-GB" sz="6000" b="1" smtClean="0">
                <a:solidFill>
                  <a:schemeClr val="bg1"/>
                </a:solidFill>
              </a:rPr>
              <a:t>   Ny Anarany Tsitoha</a:t>
            </a:r>
            <a:r>
              <a:rPr lang="fr-FR" sz="6000" b="1" smtClean="0">
                <a:solidFill>
                  <a:schemeClr val="bg1"/>
                </a:solidFill>
              </a:rPr>
              <a:t/>
            </a:r>
            <a:br>
              <a:rPr lang="fr-FR" sz="6000" b="1" smtClean="0">
                <a:solidFill>
                  <a:schemeClr val="bg1"/>
                </a:solidFill>
              </a:rPr>
            </a:br>
            <a:r>
              <a:rPr lang="en-GB" sz="6000" b="1" smtClean="0">
                <a:solidFill>
                  <a:schemeClr val="bg1"/>
                </a:solidFill>
              </a:rPr>
              <a:t>    Hanangan</a:t>
            </a:r>
            <a:r>
              <a:rPr lang="en-GB" sz="6000" b="1" i="1" smtClean="0">
                <a:solidFill>
                  <a:schemeClr val="bg1"/>
                </a:solidFill>
              </a:rPr>
              <a:t>a</a:t>
            </a:r>
            <a:r>
              <a:rPr lang="en-GB" sz="6000" b="1" smtClean="0">
                <a:solidFill>
                  <a:schemeClr val="bg1"/>
                </a:solidFill>
              </a:rPr>
              <a:t>  ahy koa.</a:t>
            </a:r>
            <a:endParaRPr lang="fr-FR" sz="6000" b="1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45</Words>
  <Application>Microsoft Office PowerPoint</Application>
  <PresentationFormat>Affichage à l'écran (16:9)</PresentationFormat>
  <Paragraphs>11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Calibri</vt:lpstr>
      <vt:lpstr>Modèle par défaut</vt:lpstr>
      <vt:lpstr>Anao ny dera,  Ry Zanaky ny Ray </vt:lpstr>
      <vt:lpstr>1) Anao ny dera,  Ry Zanaky ny Ray Anao ny fandresena Ry Mpanjakanay </vt:lpstr>
      <vt:lpstr>Ny fasana nivoha noho ny herinao Ny Anaranao Tsitoha tsy voatana tao </vt:lpstr>
      <vt:lpstr>Anao ny dera,  Ry Zanaky ny Ray Anao ny fandresena Ry Mpanjakanay </vt:lpstr>
      <vt:lpstr>2)Hianao nandresy, Lao re ny fasana Ny fanjakan’ny ota koa ho lasana</vt:lpstr>
      <vt:lpstr>Ny herin’i Satana, vato nikodia Ny anaranao nandresy Haharitra doria </vt:lpstr>
      <vt:lpstr>Anao ny dera,  Ry Zanaky ny Ray Anao ny fandresena Ry Mpanjakanay </vt:lpstr>
      <vt:lpstr>3) He, ravo aho :     Izy no santatra ;    Izaho koa hifoha,     Mba ho sambatra ;</vt:lpstr>
      <vt:lpstr> Ny fandresen’i Jeso,     Lovako tokoa ;    Ny Anarany Tsitoha     Hanangana  ahy koa.</vt:lpstr>
      <vt:lpstr>Anao ny dera,  Ry Zanaky ny Ray Anao ny fandresena Ry Mpanjakanay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Anao ny dera,  Ry Zanaky ny Ray Anao ny fandresena Ry Mpanjakanay Ny fasana nivoha noho ny herinao Ny Anaranao Tsitoha tsy voatana tao</dc:title>
  <dc:creator>ANDRY</dc:creator>
  <cp:lastModifiedBy>Solofo</cp:lastModifiedBy>
  <cp:revision>6</cp:revision>
  <dcterms:created xsi:type="dcterms:W3CDTF">2009-02-06T16:03:49Z</dcterms:created>
  <dcterms:modified xsi:type="dcterms:W3CDTF">2014-08-15T06:22:45Z</dcterms:modified>
</cp:coreProperties>
</file>