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94660"/>
  </p:normalViewPr>
  <p:slideViewPr>
    <p:cSldViewPr>
      <p:cViewPr varScale="1">
        <p:scale>
          <a:sx n="87" d="100"/>
          <a:sy n="87" d="100"/>
        </p:scale>
        <p:origin x="-71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85ECAF-0D5A-4B14-A0EC-F032B61722A6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86D264-A815-4AA0-9D44-B2F9139B77E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52293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043EF9-2DAB-4A0A-9E4E-FA9588FD0F94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41A45-4E93-4A94-A72F-E23163B70F6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132646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2D3B0A-A929-4A7D-8822-EC02D0E1CCD6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76F2A-27E6-4B3A-8605-2C353D34EC9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446340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D9DD24-79FC-4065-8C45-E41A8A5BCE1B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036F0-F912-4B27-8FC9-5540AB7E117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8983016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93338-C39C-4E76-B1AF-58223847C46C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2E4675-BCD9-4A5E-9989-5A0C1DC357E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660537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60B84-A84D-4EEA-99AD-4D52F67ACF24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FF36A-A049-4594-A0A3-4ADECD2528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697745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12A39-9122-44FA-BB07-FF0A7B35FB55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28E651-791F-41B5-B683-D33B515351B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38156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63D5C-E1F0-40D1-AA13-738DA394F1A1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E937FD-AB48-4330-8344-012E8B8E1F4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585527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197A0-B5BA-4A5B-9F70-C0E53E6C0750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97699-55ED-4EC1-8CCF-A35FAF07AD7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992797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5D595-6FD5-4194-B6F9-E071C8B9C32F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426B36-827D-4E97-AB71-1499C4B45F6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61799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03792D-342A-4054-A90B-415B9A43E99B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B2A45-5D8F-4A59-8679-F155BD1F9F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316808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3D6F388-1225-4A9E-908F-8AF4CB17DC66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748B008-59E1-4652-BEF3-0F9AEAB2332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2427734"/>
            <a:ext cx="91440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148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varavaran-danitra</a:t>
            </a:r>
            <a: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o!</a:t>
            </a:r>
            <a:br>
              <a:rPr lang="fr-FR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endParaRPr lang="fr-FR" sz="9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fr-FR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varavaran-danitra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o!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Ampandrosoy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				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Fa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fandresena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lehibe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No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efa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vitany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tatý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514349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fr-FR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Moa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</a:t>
            </a:r>
            <a:r>
              <a:rPr lang="fr-FR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?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Mpandresy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?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lazany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manerana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lanitra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r>
              <a:rPr lang="fr-FR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Io no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Kristy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Mpamonjy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soa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Nisolo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olo-meloka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Ka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satro-boninahitra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No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mendrika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lohany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fr-FR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4-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Anjaranao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foko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 !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Hanompo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hanaraka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‘Lay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Kapiteny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lehibe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Nialoha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an-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danitra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fr-FR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5-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Kristy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 ! 		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Mpanavotray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Irinay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ho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hita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koa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voninahitrao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fiandriananao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fr-FR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6-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Raha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tapitra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andronay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Vohay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varavaranao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trano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namboarinao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Honenanay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mandrakizay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13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Thème Office</vt:lpstr>
      <vt:lpstr>FFPM 148 Ry varavaran-danitra o! </vt:lpstr>
      <vt:lpstr>1-Ry varavaran-danitra o!      Ampandrosoy ny      Tomponao,     Fa fandresena lehibe      No efa vitany tatý </vt:lpstr>
      <vt:lpstr>2-  Moa iza izao Mpanjaka izao ? Mpandresy iza re izao ?  Ny lazany manerana  Ny tany sy ny lanitra.  </vt:lpstr>
      <vt:lpstr> 3- Io no Kristy Mpamonjy soa  Nisolo olo-meloka,  Ka satro-boninahitra  No mendrika ny lohany.  </vt:lpstr>
      <vt:lpstr>4-  Anjaranao, ry foko ô !      Hanompo sy hanaraka     ‘Lay Kapiteny lehibe      Nialoha ao an-danitra ao !</vt:lpstr>
      <vt:lpstr> 5- Ry Kristy ô !   Mpanavotray !      Irinay mba ho hita koa     Izany voninahitrao      Sy ny fiandriananao !</vt:lpstr>
      <vt:lpstr>6-Raha tapitra ny andronay, Vohay ny varavaranao,  Ny trano namboarinao Honenanay mandrakizay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64</cp:revision>
  <dcterms:created xsi:type="dcterms:W3CDTF">2012-04-07T05:45:53Z</dcterms:created>
  <dcterms:modified xsi:type="dcterms:W3CDTF">2014-08-08T17:05:52Z</dcterms:modified>
</cp:coreProperties>
</file>