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E0FAC-961E-46A7-88A9-09E9E18593A5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6F43-8B72-4D9E-A9FB-AE2C3DB75B4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8800" b="1" dirty="0"/>
              <a:t>15</a:t>
            </a:r>
            <a:endParaRPr lang="fr-FR" sz="8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6421"/>
            <a:ext cx="9144000" cy="1102519"/>
          </a:xfrm>
        </p:spPr>
        <p:txBody>
          <a:bodyPr>
            <a:noAutofit/>
          </a:bodyPr>
          <a:lstStyle/>
          <a:p>
            <a:r>
              <a:rPr lang="es-ES" sz="7200" b="1" dirty="0"/>
              <a:t>1 </a:t>
            </a:r>
            <a:r>
              <a:rPr lang="es-ES" sz="7200" b="1" dirty="0" err="1"/>
              <a:t>Avia</a:t>
            </a:r>
            <a:r>
              <a:rPr lang="es-ES" sz="7200" b="1" dirty="0"/>
              <a:t> </a:t>
            </a:r>
            <a:r>
              <a:rPr lang="es-ES" sz="7200" b="1" dirty="0" err="1"/>
              <a:t>hankalaza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Tompo</a:t>
            </a:r>
            <a:r>
              <a:rPr lang="es-ES" sz="7200" b="1" dirty="0"/>
              <a:t> </a:t>
            </a:r>
            <a:r>
              <a:rPr lang="es-ES" sz="7200" b="1" dirty="0" err="1"/>
              <a:t>lehibe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Fa </a:t>
            </a:r>
            <a:r>
              <a:rPr lang="es-ES" sz="7200" b="1" dirty="0" err="1"/>
              <a:t>feno</a:t>
            </a:r>
            <a:r>
              <a:rPr lang="es-ES" sz="7200" b="1" dirty="0"/>
              <a:t> </a:t>
            </a:r>
            <a:r>
              <a:rPr lang="es-ES" sz="7200" b="1" dirty="0" err="1"/>
              <a:t>hery</a:t>
            </a:r>
            <a:r>
              <a:rPr lang="es-ES" sz="7200" b="1" dirty="0"/>
              <a:t>, </a:t>
            </a:r>
            <a:r>
              <a:rPr lang="es-ES" sz="7200" b="1" dirty="0" err="1"/>
              <a:t>haja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de-DE" sz="7200" b="1" dirty="0"/>
              <a:t>Jehovah Masina e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7859"/>
            <a:ext cx="9144000" cy="1102519"/>
          </a:xfrm>
        </p:spPr>
        <p:txBody>
          <a:bodyPr>
            <a:noAutofit/>
          </a:bodyPr>
          <a:lstStyle/>
          <a:p>
            <a:r>
              <a:rPr lang="de-DE" sz="7200" b="1" dirty="0"/>
              <a:t> </a:t>
            </a:r>
            <a:r>
              <a:rPr lang="de-DE" sz="7200" b="1" dirty="0" err="1"/>
              <a:t>Andeha</a:t>
            </a:r>
            <a:r>
              <a:rPr lang="de-DE" sz="7200" b="1" dirty="0"/>
              <a:t> </a:t>
            </a:r>
            <a:r>
              <a:rPr lang="de-DE" sz="7200" b="1" dirty="0" err="1"/>
              <a:t>mitambara</a:t>
            </a:r>
            <a:r>
              <a:rPr lang="de-DE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de-DE" sz="7200" b="1" dirty="0"/>
              <a:t>   </a:t>
            </a:r>
            <a:r>
              <a:rPr lang="de-DE" sz="7200" b="1" dirty="0" err="1"/>
              <a:t>Ry</a:t>
            </a:r>
            <a:r>
              <a:rPr lang="de-DE" sz="7200" b="1" dirty="0"/>
              <a:t> </a:t>
            </a:r>
            <a:r>
              <a:rPr lang="de-DE" sz="7200" b="1" dirty="0" err="1"/>
              <a:t>vazan-tany</a:t>
            </a:r>
            <a:r>
              <a:rPr lang="de-DE" sz="7200" b="1" dirty="0"/>
              <a:t> ô 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de-DE" sz="7200" b="1" dirty="0"/>
              <a:t>   </a:t>
            </a:r>
            <a:r>
              <a:rPr lang="de-DE" sz="7200" b="1" dirty="0" err="1"/>
              <a:t>Miankohofa</a:t>
            </a:r>
            <a:r>
              <a:rPr lang="de-DE" sz="7200" b="1" dirty="0"/>
              <a:t> </a:t>
            </a:r>
            <a:r>
              <a:rPr lang="de-DE" sz="7200" b="1" dirty="0" err="1"/>
              <a:t>tsara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de-DE" sz="7200" b="1" dirty="0"/>
              <a:t>   </a:t>
            </a:r>
            <a:r>
              <a:rPr lang="de-DE" sz="7200" b="1" dirty="0" err="1"/>
              <a:t>Hanaja</a:t>
            </a:r>
            <a:r>
              <a:rPr lang="de-DE" sz="7200" b="1" dirty="0"/>
              <a:t> </a:t>
            </a:r>
            <a:r>
              <a:rPr lang="de-DE" sz="7200" b="1" dirty="0" err="1"/>
              <a:t>Azy</a:t>
            </a:r>
            <a:r>
              <a:rPr lang="de-DE" sz="7200" b="1" dirty="0"/>
              <a:t> </a:t>
            </a:r>
            <a:r>
              <a:rPr lang="de-DE" sz="7200" b="1" dirty="0" err="1"/>
              <a:t>izao</a:t>
            </a:r>
            <a:r>
              <a:rPr lang="de-DE" sz="7200" b="1" dirty="0"/>
              <a:t>.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7859"/>
            <a:ext cx="9144000" cy="1102519"/>
          </a:xfrm>
        </p:spPr>
        <p:txBody>
          <a:bodyPr>
            <a:noAutofit/>
          </a:bodyPr>
          <a:lstStyle/>
          <a:p>
            <a:r>
              <a:rPr lang="de-DE" sz="7200" b="1" dirty="0"/>
              <a:t>2 </a:t>
            </a:r>
            <a:r>
              <a:rPr lang="de-DE" sz="7200" b="1" dirty="0" err="1"/>
              <a:t>Ry</a:t>
            </a:r>
            <a:r>
              <a:rPr lang="de-DE" sz="7200" b="1" dirty="0"/>
              <a:t> </a:t>
            </a:r>
            <a:r>
              <a:rPr lang="de-DE" sz="7200" b="1" dirty="0" err="1"/>
              <a:t>Tomponay</a:t>
            </a:r>
            <a:r>
              <a:rPr lang="de-DE" sz="7200" b="1" dirty="0"/>
              <a:t> </a:t>
            </a:r>
            <a:r>
              <a:rPr lang="de-DE" sz="7200" b="1" dirty="0" err="1"/>
              <a:t>Tsitoha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de-DE" sz="7200" b="1" dirty="0"/>
              <a:t>   </a:t>
            </a:r>
            <a:r>
              <a:rPr lang="es-ES" sz="7200" b="1" dirty="0" err="1"/>
              <a:t>Indreto</a:t>
            </a:r>
            <a:r>
              <a:rPr lang="es-ES" sz="7200" b="1" dirty="0"/>
              <a:t> </a:t>
            </a:r>
            <a:r>
              <a:rPr lang="es-ES" sz="7200" b="1" dirty="0" err="1"/>
              <a:t>izahay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n-GB" sz="7200" b="1" dirty="0" err="1"/>
              <a:t>Manondrika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loha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Midera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, </a:t>
            </a:r>
            <a:r>
              <a:rPr lang="en-GB" sz="7200" b="1" dirty="0" err="1"/>
              <a:t>ry</a:t>
            </a:r>
            <a:r>
              <a:rPr lang="en-GB" sz="7200" b="1" dirty="0"/>
              <a:t> Ray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7859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fonay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hery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s-ES" sz="7200" b="1" dirty="0" err="1"/>
              <a:t>Fanahy</a:t>
            </a:r>
            <a:r>
              <a:rPr lang="es-ES" sz="7200" b="1" dirty="0"/>
              <a:t>, </a:t>
            </a:r>
            <a:r>
              <a:rPr lang="es-ES" sz="7200" b="1" dirty="0" err="1"/>
              <a:t>saina</a:t>
            </a:r>
            <a:r>
              <a:rPr lang="es-ES" sz="7200" b="1" dirty="0"/>
              <a:t> </a:t>
            </a:r>
            <a:r>
              <a:rPr lang="es-ES" sz="7200" b="1" dirty="0" err="1"/>
              <a:t>koa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Omena</a:t>
            </a:r>
            <a:r>
              <a:rPr lang="es-ES" sz="7200" b="1" dirty="0"/>
              <a:t> </a:t>
            </a:r>
            <a:r>
              <a:rPr lang="es-ES" sz="7200" b="1" dirty="0" err="1"/>
              <a:t>Anao</a:t>
            </a:r>
            <a:r>
              <a:rPr lang="es-ES" sz="7200" b="1" dirty="0"/>
              <a:t> </a:t>
            </a:r>
            <a:r>
              <a:rPr lang="es-ES" sz="7200" b="1" dirty="0" err="1"/>
              <a:t>irery</a:t>
            </a:r>
            <a:r>
              <a:rPr lang="es-ES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Ka</a:t>
            </a:r>
            <a:r>
              <a:rPr lang="es-ES" sz="7200" b="1" dirty="0"/>
              <a:t> </a:t>
            </a:r>
            <a:r>
              <a:rPr lang="es-ES" sz="7200" b="1" dirty="0" err="1"/>
              <a:t>anjakao</a:t>
            </a:r>
            <a:r>
              <a:rPr lang="es-ES" sz="7200" b="1" dirty="0"/>
              <a:t> </a:t>
            </a:r>
            <a:r>
              <a:rPr lang="es-ES" sz="7200" b="1" dirty="0" err="1"/>
              <a:t>tokoa</a:t>
            </a:r>
            <a:r>
              <a:rPr lang="es-ES" sz="7200" b="1" dirty="0"/>
              <a:t>.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4983"/>
            <a:ext cx="9144000" cy="1102519"/>
          </a:xfrm>
        </p:spPr>
        <p:txBody>
          <a:bodyPr>
            <a:noAutofit/>
          </a:bodyPr>
          <a:lstStyle/>
          <a:p>
            <a:r>
              <a:rPr lang="es-ES" sz="7200" b="1" dirty="0" err="1"/>
              <a:t>Na</a:t>
            </a:r>
            <a:r>
              <a:rPr lang="es-ES" sz="7200" b="1" dirty="0"/>
              <a:t> </a:t>
            </a:r>
            <a:r>
              <a:rPr lang="es-ES" sz="7200" b="1" dirty="0" err="1"/>
              <a:t>misy</a:t>
            </a:r>
            <a:r>
              <a:rPr lang="es-ES" sz="7200" b="1" dirty="0"/>
              <a:t> </a:t>
            </a:r>
            <a:r>
              <a:rPr lang="es-ES" sz="7200" b="1" dirty="0" err="1"/>
              <a:t>toa</a:t>
            </a:r>
            <a:r>
              <a:rPr lang="es-ES" sz="7200" b="1" dirty="0"/>
              <a:t> </a:t>
            </a:r>
            <a:r>
              <a:rPr lang="es-ES" sz="7200" b="1" dirty="0" err="1"/>
              <a:t>mangidy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fitondranao</a:t>
            </a:r>
            <a:r>
              <a:rPr lang="es-ES" sz="7200" b="1" dirty="0"/>
              <a:t> </a:t>
            </a:r>
            <a:r>
              <a:rPr lang="es-ES" sz="7200" b="1" dirty="0" err="1"/>
              <a:t>soa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saina</a:t>
            </a:r>
            <a:r>
              <a:rPr lang="es-ES" sz="7200" b="1" dirty="0"/>
              <a:t> </a:t>
            </a:r>
            <a:r>
              <a:rPr lang="es-ES" sz="7200" b="1" dirty="0" err="1"/>
              <a:t>sy</a:t>
            </a:r>
            <a:r>
              <a:rPr lang="es-ES" sz="7200" b="1" dirty="0"/>
              <a:t> </a:t>
            </a:r>
            <a:r>
              <a:rPr lang="es-ES" sz="7200" b="1" dirty="0" err="1"/>
              <a:t>safidy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n-GB" sz="7200" b="1" dirty="0" err="1"/>
              <a:t>Manaiky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en-GB" sz="7200" b="1" dirty="0"/>
              <a:t>.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00246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/>
              <a:t>4 </a:t>
            </a:r>
            <a:r>
              <a:rPr lang="en-GB" sz="7200" b="1" dirty="0" err="1"/>
              <a:t>Manerana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lazanao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Ka be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hita</a:t>
            </a:r>
            <a:r>
              <a:rPr lang="en-GB" sz="7200" b="1" dirty="0"/>
              <a:t> </a:t>
            </a:r>
            <a:r>
              <a:rPr lang="en-GB" sz="7200" b="1" dirty="0" err="1"/>
              <a:t>lany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s-ES" sz="7200" b="1" dirty="0" err="1"/>
              <a:t>Ny</a:t>
            </a:r>
            <a:r>
              <a:rPr lang="es-ES" sz="7200" b="1" dirty="0"/>
              <a:t> </a:t>
            </a:r>
            <a:r>
              <a:rPr lang="es-ES" sz="7200" b="1" dirty="0" err="1"/>
              <a:t>voninahitrao</a:t>
            </a:r>
            <a:r>
              <a:rPr lang="es-ES" sz="7200" b="1" dirty="0"/>
              <a:t> ;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97859"/>
            <a:ext cx="9144000" cy="1102519"/>
          </a:xfrm>
        </p:spPr>
        <p:txBody>
          <a:bodyPr>
            <a:noAutofit/>
          </a:bodyPr>
          <a:lstStyle/>
          <a:p>
            <a:r>
              <a:rPr lang="es-ES" sz="7200" b="1" dirty="0"/>
              <a:t> </a:t>
            </a:r>
            <a:r>
              <a:rPr lang="es-ES" sz="7200" b="1" dirty="0" err="1"/>
              <a:t>Koa</a:t>
            </a:r>
            <a:r>
              <a:rPr lang="es-ES" sz="7200" b="1" dirty="0"/>
              <a:t> </a:t>
            </a:r>
            <a:r>
              <a:rPr lang="es-ES" sz="7200" b="1" dirty="0" err="1"/>
              <a:t>hira</a:t>
            </a:r>
            <a:r>
              <a:rPr lang="es-ES" sz="7200" b="1" dirty="0"/>
              <a:t> </a:t>
            </a:r>
            <a:r>
              <a:rPr lang="es-ES" sz="7200" b="1" dirty="0" err="1"/>
              <a:t>fiderana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Ventesinay</a:t>
            </a:r>
            <a:r>
              <a:rPr lang="es-ES" sz="7200" b="1" dirty="0"/>
              <a:t> </a:t>
            </a:r>
            <a:r>
              <a:rPr lang="es-ES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Haleloia</a:t>
            </a:r>
            <a:r>
              <a:rPr lang="es-ES" sz="7200" b="1" dirty="0"/>
              <a:t>, </a:t>
            </a:r>
            <a:r>
              <a:rPr lang="es-ES" sz="7200" b="1" dirty="0" err="1"/>
              <a:t>Hosana</a:t>
            </a:r>
            <a:r>
              <a:rPr lang="es-ES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/>
              <a:t>   </a:t>
            </a:r>
            <a:r>
              <a:rPr lang="es-ES" sz="7200" b="1" dirty="0" err="1"/>
              <a:t>Mba</a:t>
            </a:r>
            <a:r>
              <a:rPr lang="es-ES" sz="7200" b="1" dirty="0"/>
              <a:t> </a:t>
            </a:r>
            <a:r>
              <a:rPr lang="es-ES" sz="7200" b="1" dirty="0" err="1"/>
              <a:t>raiso</a:t>
            </a:r>
            <a:r>
              <a:rPr lang="es-ES" sz="7200" b="1" dirty="0"/>
              <a:t> </a:t>
            </a:r>
            <a:r>
              <a:rPr lang="es-ES" sz="7200" b="1" dirty="0" err="1"/>
              <a:t>ho</a:t>
            </a:r>
            <a:r>
              <a:rPr lang="es-ES" sz="7200" b="1" dirty="0"/>
              <a:t> </a:t>
            </a:r>
            <a:r>
              <a:rPr lang="es-ES" sz="7200" b="1" dirty="0" err="1"/>
              <a:t>Anao</a:t>
            </a:r>
            <a:r>
              <a:rPr lang="es-ES" sz="7200" b="1" dirty="0"/>
              <a:t>.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15</vt:lpstr>
      <vt:lpstr>1 Avia hankalaza    Ny Tompo lehibe,    Fa feno hery, haja,    Jehovah Masina e</vt:lpstr>
      <vt:lpstr> Andeha mitambara,    Ry vazan-tany ô !    Miankohofa tsara    Hanaja Azy izao.</vt:lpstr>
      <vt:lpstr>2 Ry Tomponay Tsitoha    Indreto izahay,    Manondrika ny loha,    Midera Anao, ry Ray</vt:lpstr>
      <vt:lpstr>Ny fonay sy ny hery,    Fanahy, saina koa,    Omena Anao irery,    Ka anjakao tokoa.</vt:lpstr>
      <vt:lpstr>Na misy toa mangidy    Ny fitondranao soa    Ny saina sy safidy    Manaiky Anao tokoa.</vt:lpstr>
      <vt:lpstr>4 Manerana ny tany    Izao ny lazanao,    Ka be tsy hita lany    Ny voninahitrao ;</vt:lpstr>
      <vt:lpstr> Koa hira fiderana    Ventesinay izao    Haleloia, Hosana !    Mba raiso ho Anao.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SONO</dc:creator>
  <cp:lastModifiedBy>SONO</cp:lastModifiedBy>
  <cp:revision>2</cp:revision>
  <dcterms:created xsi:type="dcterms:W3CDTF">2014-07-30T13:05:42Z</dcterms:created>
  <dcterms:modified xsi:type="dcterms:W3CDTF">2014-07-30T13:21:47Z</dcterms:modified>
</cp:coreProperties>
</file>