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75" r:id="rId3"/>
    <p:sldId id="278" r:id="rId4"/>
    <p:sldId id="277" r:id="rId5"/>
    <p:sldId id="279" r:id="rId6"/>
    <p:sldId id="276" r:id="rId7"/>
    <p:sldId id="280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 varScale="1">
        <p:scale>
          <a:sx n="87" d="100"/>
          <a:sy n="87" d="100"/>
        </p:scale>
        <p:origin x="-71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A2E8D-801F-473B-971E-0E25240AC1B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9F9C6-CB62-4054-A253-4638B9B146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312978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33A87-A577-4217-B2BE-0351DF8C84C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ED30B-CF03-47FB-B801-B851C153C95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518887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BC701-8256-452A-B569-4777BD117D1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9B2D7-EF02-402F-B7B1-C7097CDDBDA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486664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4019F-7605-4EF2-9225-6FACBA64389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EFBB-AB8A-4751-8DD1-B3ECF8574DC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29302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B6678-A6BE-4717-B8D0-99FEA61CD36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078B9-9E2D-47AC-B6D9-14430C8EBAA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54299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843ED-17ED-430E-AA85-E3BB1006F29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C6A5C-17F3-4BFB-9D4E-080CF25CFD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4914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D0747-15E4-48EF-9DA2-513F1F58200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BA7E-7DA3-46D2-A323-FD3877107AC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771921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B6EA6-DACB-4D53-83DC-348AA37D07A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5EFCA-DE9B-4206-945E-F6564CAE7A4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86536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B63E9-D9E9-4F2E-89C1-437EAB2AA6C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D83DB-620D-43AA-B25B-2E0740894E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45750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A2BF2-1EC1-4F4A-8742-83D02A38AB3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3BA6D-49E1-450B-BD18-7A663270C42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852123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82477-E459-452F-8334-B84E23794B7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3C2E5-30EE-48C4-9C52-7DCB846F63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4052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C8D34A-EC16-4B79-AA10-F767723D578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0155D3-6876-43EB-90C2-AAE5DA38B0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e!tsara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fonenanao</a:t>
            </a:r>
            <a:endParaRPr lang="fr-FR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He!tsara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fonenanao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Andriamanitra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Ziona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tendrombohitrao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Tanàna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hiakatra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?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mahitsy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madio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tànana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to,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mino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Mpanavotra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Ireo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hiakatra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misandrata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faingana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varavarana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Hidiran’ny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Mpanjakanay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Be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voninahitra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Moa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?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Andriamanitra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Mahery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mandresy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He,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‘Lay 				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Be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voninahitra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Miantranoa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hifalianay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Voavoatra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tranonao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Midira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Jehovah no 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tianay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voninahitra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fisaorana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Mandrakizay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doria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14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150 He!tsara ny fonenanao</vt:lpstr>
      <vt:lpstr>1-He!tsara ny fonenanao  Andriamanitra ô !  Ziona tendrombohitrao,      Tanàna masina ;    Ka iza no hiakatra ao ?</vt:lpstr>
      <vt:lpstr> Izay mahitsy fo,  Izay madio tànana,  Izay manao ny to,  Ka mino ny Mpanavotra,  Ireo hiakatra ao !  </vt:lpstr>
      <vt:lpstr>2-Mba misandrata faingana,  Ry varavarana ! Hidiran’ny Mpanjakanay  Be voninahitra. Moa iza izao Mpanjaka izao? </vt:lpstr>
      <vt:lpstr> Andriamanitra Mahery sy mandresy koa,  Mpanjaka masina ;  He, Izy ‘Lay       Mpanjakanay  Be voninahitra.</vt:lpstr>
      <vt:lpstr>3-Miantranoa, Tompo ô !      Mba hifalianay ;    Voavoatra ny tranonao,      Midira aminay !     Jehovah no   Mpanjakanay,</vt:lpstr>
      <vt:lpstr> Mpanjaka tianay :  Ny hery, voninahitra,  Sy ny fisaorana, Anao tokoa, ry Tomponay,  Mandrakizay doria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70</cp:revision>
  <dcterms:created xsi:type="dcterms:W3CDTF">2012-04-07T05:45:53Z</dcterms:created>
  <dcterms:modified xsi:type="dcterms:W3CDTF">2014-08-08T17:19:38Z</dcterms:modified>
</cp:coreProperties>
</file>