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80" r:id="rId3"/>
    <p:sldId id="284" r:id="rId4"/>
    <p:sldId id="285" r:id="rId5"/>
    <p:sldId id="281" r:id="rId6"/>
    <p:sldId id="282" r:id="rId7"/>
    <p:sldId id="286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EF09A-ABF0-44C7-8198-D73D5D0D901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96A6-C5C8-4807-A476-26E58F80EF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65742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F4244-175E-4213-88EF-04A00518EB2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9DDBE-E4A5-47F8-8D70-7ADE60AB59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7951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0C82E-885D-41BF-97E5-23D57C0B105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2CCB-88EB-415C-A7BC-28D8E3F6D7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10246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A6620-D154-4D7F-AAC8-4182A12A045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3291-EFA6-41FB-91F7-09BB4CD62A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938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81424-11F6-4552-841F-3561C0CBA10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5B826-83D2-4329-BC95-73FE40E9FC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14318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A1A4-ECDA-4A6B-9BFC-60881E4D62F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5A220-5691-4412-A35C-E12AA6EBF2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59895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082A-B3FC-4A6D-A350-CCCD0FB8B16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6E567-F0A0-4ADF-A536-D4C830EFEF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31885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54616-2BCC-4AE9-A240-FDCC2C804C1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AB997-C077-459C-8E1C-31A3C6D099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05307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E0D1-E584-41E5-965D-8072670DFE7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51F1-68BB-4E32-A36F-03DB897D24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9622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444A2-A81E-48B5-8412-348F4A89B65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0985-7690-4167-A753-C0584DCE3D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55613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691E8-D2D7-4366-AAAD-6BD4E23756C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18992-D53B-4E25-ABB2-0E49134741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84851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19B116-9F45-433E-9D93-24C54C89F7A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346C88-B772-4581-8821-B2ADC5191A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597819"/>
            <a:ext cx="9036496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151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Vitanao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nalehanao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tatý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Mihobia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anjely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Atolory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757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latsa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fahoriana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anjaranao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tatý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42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miandry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Miandry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hiverenanao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Renao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manako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Feno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fanajana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Miakara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ryMpamonjy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navotanao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atý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te-hidera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fiderana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atolotray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Mpanavotray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074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151 Miakara, miakara</vt:lpstr>
      <vt:lpstr>1-  Miakara, miakara,      Ry Mpanjaka lehibe !  Vitanao ny famonjena  ‘Zay nalehanao tatý,</vt:lpstr>
      <vt:lpstr> Mihobia, ry anjely !  Ka derao ny Tomponao,  Voninahitra sy haja  Atolory Azy izao !</vt:lpstr>
      <vt:lpstr>2-  Miakara, miakara,      Ry Mpandresy lehibe !     Eso, latsa, fahoriana      No anjaranao tatý ;</vt:lpstr>
      <vt:lpstr>‘Zao ny lanitra miandry, Miandry hiverenanao ; Renao ao ny feo manako,  Feno fanajana Anao.</vt:lpstr>
      <vt:lpstr>3-Miakara, ryMpamonjy!       Ravo ny navotanao ;     Izahy atý an-tany,      Faly te-hidera Anao ;</vt:lpstr>
      <vt:lpstr> Raisonao ny fiderana      ‘Zay atolotray izao ;     Haleloia ! Haleloia !    Ho Anao Mpanavotray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72</cp:revision>
  <dcterms:created xsi:type="dcterms:W3CDTF">2012-04-07T05:45:53Z</dcterms:created>
  <dcterms:modified xsi:type="dcterms:W3CDTF">2014-08-08T17:24:57Z</dcterms:modified>
</cp:coreProperties>
</file>