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87" r:id="rId3"/>
    <p:sldId id="289" r:id="rId4"/>
    <p:sldId id="288" r:id="rId5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50" autoAdjust="0"/>
    <p:restoredTop sz="94660"/>
  </p:normalViewPr>
  <p:slideViewPr>
    <p:cSldViewPr>
      <p:cViewPr>
        <p:scale>
          <a:sx n="82" d="100"/>
          <a:sy n="82" d="100"/>
        </p:scale>
        <p:origin x="-864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922D3-9E88-4439-9061-58E5E5266CC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D949-E8CD-4B94-8C59-DEBFAFCB8F2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298896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8DE59-1D52-4BFA-BF6B-5EF4D6AFE5B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2A2CB-62A6-41C5-88C2-6911A916DDB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51339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2EA846-7DC9-464F-B428-EA33C91D809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D2727-4CAD-4834-89B7-DF0BC2B80D9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5225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30369-EF65-430B-9F9D-F17E7F4A30A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EBDD-C054-4C45-AB02-7C5FA672EA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3239524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524E9-39E1-4C02-98AC-14577FCE4A3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72928-04E8-4E0F-BB26-9DDEA5F4F9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6438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4CDEC-41C3-45D4-B7CB-5736019086E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E1FC34-FE98-42D3-901B-F9C59556BC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951947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946CE-6A08-41BD-9163-EC9147B3435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6A469-2E87-4311-A8DE-04A65E546C3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5809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4CED8-6C41-4E7D-BE33-4BDEE4E0EB5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808F9-F393-4F31-BD40-A56F7F7EEF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32810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7E0DE-45D9-4A85-9A40-D967094C7A9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1FA67-76BD-4C77-A045-F0542CAADB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552638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6E88E-1FF3-4059-BC27-23EE3D273D1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84E1D-69A4-4046-BF59-B40B0E7486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65113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A3214-8104-4592-895F-F527D06A820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516D7-04A0-466C-A71C-686F9EC55F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277615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F2E02CB-0712-4A83-8300-A3B67EA24D2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452D127-72D5-4978-A39D-E649BE63A9B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597819"/>
            <a:ext cx="9036496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153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endParaRPr lang="fr-FR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53579"/>
            <a:ext cx="9036495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dapany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derain’ny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tapitrisa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samy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mankamamy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Mpandresy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mora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:,: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Mpitsara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atý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an-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Na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Samy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anjara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Valin’ny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natao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tatý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:,: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Mpiantra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be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Iantrao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zahay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mania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tahio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Hafanao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ampifalio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:,: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Ento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any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:,: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5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Thème Office</vt:lpstr>
      <vt:lpstr>FFPM 153 Ao an-dapany Jesosy</vt:lpstr>
      <vt:lpstr>1-  Ao an-dapany, Jesosy    Dia derain’ny tapitrisa,     Fa ny lanitra sy tany    Dia samy mankamamy  :,: Ilay Mpandresy   mora fo ! :,:  </vt:lpstr>
      <vt:lpstr>2-  Jeso Tompo dia ho avy Ho Mpitsara atý an-tany,  Na ny ratsy na ny tsara  Samy hanana anjara,  :,: Valin’ny natao   tatý ! :,:  </vt:lpstr>
      <vt:lpstr>3-  Ry Mpiantra be fitia,     Iantrao izahay mania ;     Raiso ho Anao, tahio,     Hafanao, ampifalio, :,: Ento any Aminao ! :,: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78</cp:revision>
  <dcterms:created xsi:type="dcterms:W3CDTF">2012-04-07T05:45:53Z</dcterms:created>
  <dcterms:modified xsi:type="dcterms:W3CDTF">2014-08-08T17:32:39Z</dcterms:modified>
</cp:coreProperties>
</file>