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90" r:id="rId3"/>
    <p:sldId id="293" r:id="rId4"/>
    <p:sldId id="292" r:id="rId5"/>
    <p:sldId id="296" r:id="rId6"/>
    <p:sldId id="291" r:id="rId7"/>
    <p:sldId id="297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 varScale="1">
        <p:scale>
          <a:sx n="87" d="100"/>
          <a:sy n="87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1F60F-4050-467B-B950-2AC66AAA12A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6A401-F8CC-4EF8-BD16-255A028E7C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62341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3D4B7-10DA-4A4E-9035-F4DF3B9A0EC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C5D66-4CDF-4269-AD51-3F20F1B6183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12315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2CCB-D53A-41E1-89B2-3AED22D494F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2F9DF-F30C-4EBC-BDFE-20C4C218963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38238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51F9C-CC9B-4E5E-816A-26737076A23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AD68B-7302-4925-8898-E81EE6A427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707405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044D2-EFC5-44CA-A672-5E3FB5E39DB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6910B-DF38-4012-844D-DEDB2B630C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89615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A645-CC59-4D81-93DA-CA50B13B14A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F2A10-2032-4215-B3C8-B70FA931ED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642277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A052-CAC5-4517-81E2-5197021CA8F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97640-6702-4CFD-A54A-567B4F2BAF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76087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158A3-AEBB-4591-927A-BA3905E9958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8CB33-77BE-4E0E-AB9D-F5DA0A6892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16261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DC195-D57F-475E-BCD7-CE013D66D02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A695F-B99C-4ED3-B272-EF48C4CD69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69994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27DAE-6A2B-4EBC-8E4E-DB7530E8BEC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3110D-EB89-4AFB-AEAD-34E4EC6EC3C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031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AE447-FA48-4AF5-BDD6-EC16B7228F7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81317-06C4-46B5-A380-C5E8425466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47474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62DE88-69F0-4DE4-9707-5AAB51F0158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9FCF2D-FC6E-48BE-9A2C-C29BEDC7C2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158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entana</a:t>
            </a:r>
            <a:endParaRPr lang="fr-FR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entana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atý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tody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any an-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danitra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arý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hanakaiky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IlayTompo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hifaliako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Satriko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hanome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An’Ilay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Hatrehiko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anilan’ny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‘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Ndrey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haren’izao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antrany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handovako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vaovao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hahita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tavany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No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hiadanako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		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Satriko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hanome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An’Ilay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Hatrehiko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anilan’ny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140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Hava-malala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hihaonako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Hobin-tra-bonjy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	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hiaraha-manao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indrindra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anefa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Kristy 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hatrehiko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Satriko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hanome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An’Ilay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Hatrehiko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anilan’ny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140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21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158 Raha afaka entana</vt:lpstr>
      <vt:lpstr>1- Raha afaka entana aho atý  Ka tody any an-danitra arý, Ny hanakaiky IlayTompo tia No hifaliako mandrakizay.</vt:lpstr>
      <vt:lpstr> Satriko re ny hanome     Saotra tokoa eran’ny fo      An’Ilay maty fa velona indray,      Hatrehiko ao anilan’ny Ray.  </vt:lpstr>
      <vt:lpstr>2- ‘Ndrey ny haren’izao antrany izao !  Izay handovako ilay tany   vaovao ! Fa ny hahita ny tavany ao  No hiadanako       mandrakizay.</vt:lpstr>
      <vt:lpstr> Satriko re ny hanome     Saotra tokoa eran’ny fo      An’Ilay maty fa velona indray,      Hatrehiko ao anilan’ny Ray.  </vt:lpstr>
      <vt:lpstr>3- Hava-malala hihaonako ao,  Hobin-tra-bonjy      hiaraha-manao ;  Mamy indrindra anefa izao ;  Kristy hatrehiko  mandrakizay.</vt:lpstr>
      <vt:lpstr> Satriko re ny hanome     Saotra tokoa eran’ny fo      An’Ilay maty fa velona indray,      Hatrehiko ao anilan’ny Ray.  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91</cp:revision>
  <dcterms:created xsi:type="dcterms:W3CDTF">2012-04-07T05:45:53Z</dcterms:created>
  <dcterms:modified xsi:type="dcterms:W3CDTF">2014-08-08T17:54:39Z</dcterms:modified>
</cp:coreProperties>
</file>