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95" r:id="rId3"/>
    <p:sldId id="298" r:id="rId4"/>
    <p:sldId id="297" r:id="rId5"/>
    <p:sldId id="296" r:id="rId6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50" d="100"/>
          <a:sy n="50" d="100"/>
        </p:scale>
        <p:origin x="-1794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C8CF7-F28B-4F4A-82B0-363E42AF008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50B8-387F-4CD5-9EBF-74A305B6EE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33570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A1113-5CA9-47A4-9D19-459F6EEE98F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13808-24D7-4902-A757-B2992DE0DA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4725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C8294-1503-41D0-9FDD-83E98798E1B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17795-4820-4CA5-976E-5CE5DFE5A6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96896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CFB56-767A-4422-848D-537CC75872B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2A32C-E982-4258-9A65-A72074ADA3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1481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4407C-F867-4E2D-A753-B94713CB475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5B562-BCC1-4981-B503-6CC48E77AE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22304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D31B1-A6E3-447B-B518-D27C18BB3AC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27123-38FD-42A9-871B-B748261265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916983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343F-CF4A-4A62-8598-94787ECE890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56021-F11B-4E7B-8BD6-A10BEDEFD11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551752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8A2A3-C358-4950-8A9D-A482F22A881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A5704-8A89-4CC6-AF1F-42FD8B9B7FA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9819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441D0-8097-47C3-94B4-FDAD65DE18D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89EF-8632-4FAD-897C-94BFBFDD94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78278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0CDD6-91D8-42BE-8B9F-9FDF317F377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BC98-95A6-4209-AB8F-FEAA696516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0841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EA2DA-32E9-4DA2-876C-184B41899CE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56C64-BC6D-4821-94F3-1A9510CFB5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44572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CECFA6-A5B3-437E-94ED-D6F46982173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AA6546-ACFD-49B3-B088-BF549B0EA6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159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Satrohy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voninahitra</a:t>
            </a:r>
            <a:endParaRPr lang="fr-FR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Satrohy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voninahitra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Anjely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voasatro-tsilo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afa-pahoriana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dapany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Nombany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dalana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Aok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Taranaky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lavo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natsangany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Ekeo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eram-po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Aok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firenena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marobe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Ambany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Miankohofa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maneke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6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Thème Office</vt:lpstr>
      <vt:lpstr>FFPM 159 Satrohy voninahitra</vt:lpstr>
      <vt:lpstr>1-  Satrohy voninahitra,     Anjely masina ô !     Ilay voasatro-tsilo teo,     Dia Jeso, Jeso, Jeso,  Tompo tokana !</vt:lpstr>
      <vt:lpstr>2-  Ry afa-pahoriana,  Izay ao an-dapany !  Nombany tao an-dalana,  Ka saotra, laza, hery,  Aoka ho Azy re !  </vt:lpstr>
      <vt:lpstr>3-  Taranaky ny lavo ô,  Izay natsangany,  Ekeo Izy eram-po,  Ka saotra, laza, hery,  Aoka ho Azy re !</vt:lpstr>
      <vt:lpstr>4-  Ry firenena marobe  Ambany lanitra !  Miankohofa, maneke  Fa Jeso, Jeso, Jeso,  No Mpanjaka re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92</cp:revision>
  <dcterms:created xsi:type="dcterms:W3CDTF">2012-04-07T05:45:53Z</dcterms:created>
  <dcterms:modified xsi:type="dcterms:W3CDTF">2014-08-08T17:56:42Z</dcterms:modified>
</cp:coreProperties>
</file>