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2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  <a:alpha val="50000"/>
              </a:schemeClr>
            </a:gs>
            <a:gs pos="64999">
              <a:srgbClr val="FFFF00">
                <a:alpha val="50000"/>
              </a:srgbClr>
            </a:gs>
            <a:gs pos="100000">
              <a:srgbClr val="D1C39F">
                <a:alpha val="5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C87D-CC82-49DE-BE64-5872A6A91EBF}" type="datetimeFigureOut">
              <a:rPr lang="fr-FR" smtClean="0"/>
              <a:pPr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2793-8B78-43C6-8B72-E82402BA03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46608"/>
            <a:ext cx="8229600" cy="857250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16</a:t>
            </a:r>
            <a:endParaRPr lang="fr-FR" sz="13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182554"/>
            <a:ext cx="8229600" cy="88939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3600" i="1" dirty="0" err="1" smtClean="0"/>
              <a:t>Avia</a:t>
            </a:r>
            <a:r>
              <a:rPr lang="es-ES" sz="3600" i="1" dirty="0" smtClean="0"/>
              <a:t> </a:t>
            </a:r>
            <a:r>
              <a:rPr lang="es-ES" sz="3600" i="1" dirty="0" err="1" smtClean="0"/>
              <a:t>ry</a:t>
            </a:r>
            <a:r>
              <a:rPr lang="es-ES" sz="3600" i="1" dirty="0" smtClean="0"/>
              <a:t> </a:t>
            </a:r>
            <a:r>
              <a:rPr lang="es-ES" sz="3600" i="1" dirty="0" err="1" smtClean="0"/>
              <a:t>vazan-tany</a:t>
            </a:r>
            <a:r>
              <a:rPr lang="es-ES" sz="3600" i="1" dirty="0" smtClean="0"/>
              <a:t> ô</a:t>
            </a:r>
            <a:endParaRPr lang="fr-FR" sz="3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393437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FF0000"/>
                </a:solidFill>
              </a:rPr>
              <a:t>1) </a:t>
            </a:r>
            <a:r>
              <a:rPr lang="es-ES" sz="5400" b="1" dirty="0" err="1"/>
              <a:t>Avia</a:t>
            </a:r>
            <a:r>
              <a:rPr lang="es-ES" sz="5400" b="1" dirty="0"/>
              <a:t> </a:t>
            </a:r>
            <a:r>
              <a:rPr lang="es-ES" sz="5400" b="1" dirty="0" err="1"/>
              <a:t>ry</a:t>
            </a:r>
            <a:r>
              <a:rPr lang="es-ES" sz="5400" b="1" dirty="0"/>
              <a:t> </a:t>
            </a:r>
            <a:r>
              <a:rPr lang="es-ES" sz="5400" b="1" dirty="0" err="1"/>
              <a:t>vazan-tany</a:t>
            </a:r>
            <a:r>
              <a:rPr lang="es-ES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Sy</a:t>
            </a:r>
            <a:r>
              <a:rPr lang="es-ES" sz="5400" b="1" dirty="0" smtClean="0"/>
              <a:t> </a:t>
            </a:r>
            <a:r>
              <a:rPr lang="es-ES" sz="5400" b="1" dirty="0" err="1"/>
              <a:t>mponina</a:t>
            </a:r>
            <a:r>
              <a:rPr lang="es-ES" sz="5400" b="1" dirty="0"/>
              <a:t> </a:t>
            </a:r>
            <a:r>
              <a:rPr lang="es-ES" sz="5400" b="1" dirty="0" err="1"/>
              <a:t>ao</a:t>
            </a:r>
            <a:r>
              <a:rPr lang="es-ES" sz="5400" b="1" dirty="0"/>
              <a:t> </a:t>
            </a:r>
            <a:r>
              <a:rPr lang="es-ES" sz="5400" b="1" dirty="0" err="1"/>
              <a:t>an-danitra</a:t>
            </a:r>
            <a:r>
              <a:rPr lang="es-ES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Miraisa</a:t>
            </a:r>
            <a:r>
              <a:rPr lang="es-ES" sz="5400" b="1" dirty="0" smtClean="0"/>
              <a:t> </a:t>
            </a:r>
            <a:r>
              <a:rPr lang="es-ES" sz="5400" b="1" dirty="0"/>
              <a:t>feo </a:t>
            </a:r>
            <a:r>
              <a:rPr lang="es-ES" sz="5400" b="1" dirty="0" err="1"/>
              <a:t>ka</a:t>
            </a:r>
            <a:r>
              <a:rPr lang="es-ES" sz="5400" b="1" dirty="0"/>
              <a:t> </a:t>
            </a:r>
            <a:r>
              <a:rPr lang="es-ES" sz="5400" b="1" dirty="0" err="1"/>
              <a:t>mihirà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Ny</a:t>
            </a:r>
            <a:r>
              <a:rPr lang="es-ES" sz="5400" b="1" dirty="0" smtClean="0"/>
              <a:t> </a:t>
            </a:r>
            <a:r>
              <a:rPr lang="es-ES" sz="5400" b="1" dirty="0" err="1"/>
              <a:t>fanavotan-dehibe</a:t>
            </a:r>
            <a:r>
              <a:rPr lang="es-ES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smtClean="0"/>
              <a:t>:,: </a:t>
            </a:r>
            <a:r>
              <a:rPr lang="es-ES" sz="5400" b="1" dirty="0" err="1"/>
              <a:t>Izay</a:t>
            </a:r>
            <a:r>
              <a:rPr lang="es-ES" sz="5400" b="1" dirty="0"/>
              <a:t> </a:t>
            </a:r>
            <a:r>
              <a:rPr lang="es-ES" sz="5400" b="1" dirty="0" err="1"/>
              <a:t>amonjena</a:t>
            </a:r>
            <a:r>
              <a:rPr lang="es-ES" sz="5400" b="1" dirty="0"/>
              <a:t> </a:t>
            </a:r>
            <a:r>
              <a:rPr lang="es-ES" sz="5400" b="1" dirty="0" err="1"/>
              <a:t>marobe</a:t>
            </a:r>
            <a:r>
              <a:rPr lang="es-ES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Dia</a:t>
            </a:r>
            <a:r>
              <a:rPr lang="es-ES" sz="5400" b="1" dirty="0" smtClean="0"/>
              <a:t> </a:t>
            </a:r>
            <a:r>
              <a:rPr lang="es-ES" sz="5400" b="1" dirty="0"/>
              <a:t>vita re </a:t>
            </a:r>
            <a:r>
              <a:rPr lang="es-ES" sz="5400" b="1" dirty="0" err="1"/>
              <a:t>ka</a:t>
            </a:r>
            <a:r>
              <a:rPr lang="es-ES" sz="5400" b="1" dirty="0"/>
              <a:t> </a:t>
            </a:r>
            <a:r>
              <a:rPr lang="es-ES" sz="5400" b="1" dirty="0" err="1"/>
              <a:t>miderà</a:t>
            </a:r>
            <a:r>
              <a:rPr lang="es-ES" sz="5400" b="1" dirty="0"/>
              <a:t> </a:t>
            </a:r>
            <a:r>
              <a:rPr lang="es-ES" sz="5400" b="1" dirty="0" smtClean="0"/>
              <a:t>:,: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393437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FF0000"/>
                </a:solidFill>
              </a:rPr>
              <a:t>2) </a:t>
            </a:r>
            <a:r>
              <a:rPr lang="es-ES" sz="5400" b="1" dirty="0" err="1"/>
              <a:t>Avia</a:t>
            </a:r>
            <a:r>
              <a:rPr lang="es-ES" sz="5400" b="1" dirty="0"/>
              <a:t> </a:t>
            </a:r>
            <a:r>
              <a:rPr lang="es-ES" sz="5400" b="1" dirty="0" err="1"/>
              <a:t>ry</a:t>
            </a:r>
            <a:r>
              <a:rPr lang="es-ES" sz="5400" b="1" dirty="0"/>
              <a:t>  </a:t>
            </a:r>
            <a:r>
              <a:rPr lang="es-ES" sz="5400" b="1" dirty="0" err="1"/>
              <a:t>fiangonana</a:t>
            </a:r>
            <a:r>
              <a:rPr lang="es-ES" sz="5400" b="1" dirty="0"/>
              <a:t> 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Mba</a:t>
            </a:r>
            <a:r>
              <a:rPr lang="es-ES" sz="5400" b="1" dirty="0" smtClean="0"/>
              <a:t> </a:t>
            </a:r>
            <a:r>
              <a:rPr lang="es-ES" sz="5400" b="1" dirty="0" err="1"/>
              <a:t>asandrato</a:t>
            </a:r>
            <a:r>
              <a:rPr lang="es-ES" sz="5400" b="1" dirty="0"/>
              <a:t> re </a:t>
            </a:r>
            <a:r>
              <a:rPr lang="es-ES" sz="5400" b="1" dirty="0" err="1"/>
              <a:t>ny</a:t>
            </a:r>
            <a:r>
              <a:rPr lang="es-ES" sz="5400" b="1" dirty="0"/>
              <a:t> feo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Hidera</a:t>
            </a:r>
            <a:r>
              <a:rPr lang="es-ES" sz="5400" b="1" dirty="0" smtClean="0"/>
              <a:t> </a:t>
            </a:r>
            <a:r>
              <a:rPr lang="es-ES" sz="5400" b="1" dirty="0" err="1"/>
              <a:t>ny</a:t>
            </a:r>
            <a:r>
              <a:rPr lang="es-ES" sz="5400" b="1" dirty="0"/>
              <a:t> </a:t>
            </a:r>
            <a:r>
              <a:rPr lang="es-ES" sz="5400" b="1" dirty="0" err="1"/>
              <a:t>Mpanavotra</a:t>
            </a:r>
            <a:r>
              <a:rPr lang="es-ES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Na</a:t>
            </a:r>
            <a:r>
              <a:rPr lang="es-ES" sz="5400" b="1" dirty="0" smtClean="0"/>
              <a:t> </a:t>
            </a:r>
            <a:r>
              <a:rPr lang="es-ES" sz="5400" b="1" dirty="0" err="1"/>
              <a:t>atý</a:t>
            </a:r>
            <a:r>
              <a:rPr lang="es-ES" sz="5400" b="1" dirty="0"/>
              <a:t> </a:t>
            </a:r>
            <a:r>
              <a:rPr lang="es-ES" sz="5400" b="1" dirty="0" err="1"/>
              <a:t>an-efitra</a:t>
            </a:r>
            <a:r>
              <a:rPr lang="es-ES" sz="5400" b="1" dirty="0"/>
              <a:t> aza </a:t>
            </a:r>
            <a:r>
              <a:rPr lang="es-ES" sz="5400" b="1" dirty="0" err="1"/>
              <a:t>izao</a:t>
            </a:r>
            <a:r>
              <a:rPr lang="es-ES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Hirao</a:t>
            </a:r>
            <a:r>
              <a:rPr lang="en-GB" sz="5400" b="1" dirty="0"/>
              <a:t> am-</a:t>
            </a:r>
            <a:r>
              <a:rPr lang="en-GB" sz="5400" b="1" dirty="0" err="1"/>
              <a:t>pandehanana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hira</a:t>
            </a:r>
            <a:r>
              <a:rPr lang="en-GB" sz="5400" b="1" dirty="0"/>
              <a:t> </a:t>
            </a:r>
            <a:r>
              <a:rPr lang="en-GB" sz="5400" b="1" dirty="0" err="1"/>
              <a:t>soan’i</a:t>
            </a:r>
            <a:r>
              <a:rPr lang="en-GB" sz="5400" b="1" dirty="0"/>
              <a:t> </a:t>
            </a:r>
            <a:r>
              <a:rPr lang="en-GB" sz="5400" b="1" dirty="0" err="1"/>
              <a:t>Ziona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393437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Avia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voavonjy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mifalia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smtClean="0"/>
              <a:t>Fa </a:t>
            </a:r>
            <a:r>
              <a:rPr lang="es-ES" sz="5400" b="1" dirty="0" err="1"/>
              <a:t>afa-doza</a:t>
            </a:r>
            <a:r>
              <a:rPr lang="es-ES" sz="5400" b="1" dirty="0"/>
              <a:t> </a:t>
            </a:r>
            <a:r>
              <a:rPr lang="es-ES" sz="5400" b="1" dirty="0" err="1"/>
              <a:t>hianareo</a:t>
            </a:r>
            <a:r>
              <a:rPr lang="es-ES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Miraisa</a:t>
            </a:r>
            <a:r>
              <a:rPr lang="es-ES" sz="5400" b="1" dirty="0" smtClean="0"/>
              <a:t> </a:t>
            </a:r>
            <a:r>
              <a:rPr lang="es-ES" sz="5400" b="1" dirty="0"/>
              <a:t>feo, </a:t>
            </a:r>
            <a:r>
              <a:rPr lang="es-ES" sz="5400" b="1" dirty="0" err="1"/>
              <a:t>ka</a:t>
            </a:r>
            <a:r>
              <a:rPr lang="es-ES" sz="5400" b="1" dirty="0"/>
              <a:t> </a:t>
            </a:r>
            <a:r>
              <a:rPr lang="es-ES" sz="5400" b="1" dirty="0" err="1" smtClean="0"/>
              <a:t>mihirà</a:t>
            </a:r>
            <a:r>
              <a:rPr lang="es-ES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s-ES" sz="5400" b="1" dirty="0" smtClean="0"/>
              <a:t>:,: </a:t>
            </a:r>
            <a:r>
              <a:rPr lang="es-ES" sz="5400" b="1" dirty="0" err="1"/>
              <a:t>Derao</a:t>
            </a:r>
            <a:r>
              <a:rPr lang="es-ES" sz="5400" b="1" dirty="0"/>
              <a:t>, </a:t>
            </a:r>
            <a:r>
              <a:rPr lang="es-ES" sz="5400" b="1" dirty="0" err="1"/>
              <a:t>derao</a:t>
            </a:r>
            <a:r>
              <a:rPr lang="es-ES" sz="5400" b="1" dirty="0"/>
              <a:t>, fa </a:t>
            </a:r>
            <a:r>
              <a:rPr lang="es-ES" sz="5400" b="1" dirty="0" err="1"/>
              <a:t>mendrika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Ilay</a:t>
            </a:r>
            <a:r>
              <a:rPr lang="es-ES" sz="5400" b="1" dirty="0" smtClean="0"/>
              <a:t> </a:t>
            </a:r>
            <a:r>
              <a:rPr lang="es-ES" sz="5400" b="1" dirty="0" err="1"/>
              <a:t>nanavotra</a:t>
            </a:r>
            <a:r>
              <a:rPr lang="es-ES" sz="5400" b="1" dirty="0"/>
              <a:t> </a:t>
            </a:r>
            <a:r>
              <a:rPr lang="es-ES" sz="5400" b="1" dirty="0" err="1"/>
              <a:t>anareo</a:t>
            </a:r>
            <a:r>
              <a:rPr lang="es-ES" sz="5400" b="1" dirty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Avia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olom-bery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mandre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Hoe</a:t>
            </a:r>
            <a:r>
              <a:rPr lang="es-ES" sz="5400" b="1" dirty="0" smtClean="0"/>
              <a:t> </a:t>
            </a:r>
            <a:r>
              <a:rPr lang="es-ES" sz="5400" b="1" dirty="0"/>
              <a:t>: </a:t>
            </a:r>
            <a:r>
              <a:rPr lang="es-ES" sz="5400" b="1" dirty="0" smtClean="0"/>
              <a:t>“</a:t>
            </a:r>
            <a:r>
              <a:rPr lang="es-ES" sz="5400" b="1" dirty="0" err="1" smtClean="0"/>
              <a:t>Manatòna</a:t>
            </a:r>
            <a:r>
              <a:rPr lang="es-ES" sz="5400" b="1" dirty="0" smtClean="0"/>
              <a:t> </a:t>
            </a:r>
            <a:r>
              <a:rPr lang="es-ES" sz="5400" b="1" dirty="0" err="1"/>
              <a:t>Ahy</a:t>
            </a:r>
            <a:r>
              <a:rPr lang="es-ES" sz="5400" b="1" dirty="0"/>
              <a:t> </a:t>
            </a:r>
            <a:r>
              <a:rPr lang="es-ES" sz="5400" b="1" dirty="0" err="1" smtClean="0"/>
              <a:t>izao</a:t>
            </a:r>
            <a:r>
              <a:rPr lang="es-ES" sz="5400" b="1" dirty="0" smtClean="0"/>
              <a:t>”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Anio</a:t>
            </a:r>
            <a:r>
              <a:rPr lang="es-ES" sz="5400" b="1" dirty="0" smtClean="0"/>
              <a:t> </a:t>
            </a:r>
            <a:r>
              <a:rPr lang="es-ES" sz="5400" b="1" dirty="0" err="1"/>
              <a:t>ny</a:t>
            </a:r>
            <a:r>
              <a:rPr lang="es-ES" sz="5400" b="1" dirty="0"/>
              <a:t> </a:t>
            </a:r>
            <a:r>
              <a:rPr lang="es-ES" sz="5400" b="1" dirty="0" err="1"/>
              <a:t>Tompo</a:t>
            </a:r>
            <a:r>
              <a:rPr lang="es-ES" sz="5400" b="1" dirty="0"/>
              <a:t> </a:t>
            </a:r>
            <a:r>
              <a:rPr lang="es-ES" sz="5400" b="1" dirty="0" err="1"/>
              <a:t>mba</a:t>
            </a:r>
            <a:r>
              <a:rPr lang="es-ES" sz="5400" b="1" dirty="0"/>
              <a:t> </a:t>
            </a:r>
            <a:r>
              <a:rPr lang="es-ES" sz="5400" b="1" dirty="0" err="1"/>
              <a:t>fidio</a:t>
            </a:r>
            <a:r>
              <a:rPr lang="es-ES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fitiavany</a:t>
            </a:r>
            <a:r>
              <a:rPr lang="en-GB" sz="5400" b="1" dirty="0"/>
              <a:t> </a:t>
            </a:r>
            <a:r>
              <a:rPr lang="en-GB" sz="5400" b="1" dirty="0" err="1"/>
              <a:t>valio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fiderany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hirao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16</vt:lpstr>
      <vt:lpstr>1) Avia ry vazan-tany ô ! Sy mponina ao an-danitra  Miraisa feo ka mihirà Ny fanavotan-dehibe, :,: Izay amonjena marobe, Dia vita re ka miderà :,:</vt:lpstr>
      <vt:lpstr>2) Avia ry  fiangonana  ô ! Mba asandrato re ny feo Hidera ny Mpanavotra ; Na atý an-efitra aza izao, :,: Hirao am-pandehanana Ny hira soan’i Ziona :,:</vt:lpstr>
      <vt:lpstr>3) Avia ry voavonjy ô ! Ka mifalia avokoa, Fa afa-doza hianareo ; Miraisa feo, ka mihirà, :,: Derao, derao, fa mendrika Ilay nanavotra anareo :,:</vt:lpstr>
      <vt:lpstr>4) Avia ry olom-bery ô ! Izay mandre ny teny soa Hoe : “Manatòna Ahy izao” Anio ny Tompo mba fidio ; :,: Ny fitiavany valio ; Ny fiderany koa hirao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</dc:title>
  <dc:creator>Pano</dc:creator>
  <cp:lastModifiedBy>ami</cp:lastModifiedBy>
  <cp:revision>3</cp:revision>
  <dcterms:created xsi:type="dcterms:W3CDTF">2013-02-12T09:05:51Z</dcterms:created>
  <dcterms:modified xsi:type="dcterms:W3CDTF">2014-10-24T18:31:50Z</dcterms:modified>
</cp:coreProperties>
</file>