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95" r:id="rId3"/>
    <p:sldId id="298" r:id="rId4"/>
    <p:sldId id="297" r:id="rId5"/>
    <p:sldId id="299" r:id="rId6"/>
    <p:sldId id="296" r:id="rId7"/>
    <p:sldId id="300" r:id="rId8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50" autoAdjust="0"/>
    <p:restoredTop sz="94660"/>
  </p:normalViewPr>
  <p:slideViewPr>
    <p:cSldViewPr>
      <p:cViewPr>
        <p:scale>
          <a:sx n="82" d="100"/>
          <a:sy n="82" d="100"/>
        </p:scale>
        <p:origin x="-864" y="-1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AEA6DE-35A0-40B6-8F6F-7BAD048ABCD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0E8B0-F7F7-465B-AB0B-8DB15D04325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85279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FD563-1C31-4538-807F-EEFE43B3E56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CAFAF-44DF-4BE8-85BD-5E6717BA54B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87392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19D5CC-D9D8-4125-8DD0-550BF83C4C4D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287EC9-703F-4E1E-B7B2-7D9D4B07854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946498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8BA345-AC37-4618-A0EA-0A2B774EDD9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23D143-19CB-488B-990A-682B1CA3957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721967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F297DD-5271-49CA-A221-61CAD4CF583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1D5B89-7B82-4DE9-92A7-50279B3D5B1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6931044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4B657F-45C9-4E22-B5EB-924280AE4B7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1F01DE-E9ED-426D-B0C0-B2E29D7C412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9773383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8A9D7B-A417-4A24-A255-209B2E5A849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5CA0F-E717-43BC-9284-FEB1BD165FD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95982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768CB-B3CB-41F1-9AED-447FC3BA422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5E5C4-C487-4D91-A9E8-1B83235F20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4243699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FF33D-7254-452C-9C2B-75CBE5709D0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805B7-F131-4FA3-BB93-5B255D5C5AE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410600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3F4A7-2882-4FB3-AD85-5865CDA5EADE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34831E-5F4A-42BD-B8FD-AFDAAF8978E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0077665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A4523A-CB35-41A2-AC73-1F2A69147C21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2A7C0-FFBB-4DB0-B2BE-19D71DE1B1A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864390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52BD5D4-6077-4B7B-AB69-2613487D54D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01FDFB7-E2E8-4109-9B85-74A845A1A76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160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Kristy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endParaRPr lang="fr-FR" sz="96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Kristy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Mendrik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hoderaina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mitàna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Antsika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velon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771550"/>
            <a:ext cx="9143999" cy="4371950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Derao,derao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830351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Kristy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Mendrik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hajaina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mifona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antsika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novonjena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 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987574"/>
            <a:ext cx="9143999" cy="3941614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hajao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Mpanjakanao</a:t>
            </a:r>
            <a:r>
              <a:rPr lang="en-GB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763584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5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Kristy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Mendrik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Izy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hitsena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olo-notahiana</a:t>
            </a:r>
            <a:r>
              <a:rPr lang="en-GB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627534"/>
            <a:ext cx="9001126" cy="4301654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hobio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Ilay</a:t>
            </a:r>
            <a:r>
              <a:rPr lang="en-GB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Mpanjakanao</a:t>
            </a:r>
            <a:r>
              <a:rPr lang="en-GB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305118637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11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Georgia</vt:lpstr>
      <vt:lpstr>Thème Office</vt:lpstr>
      <vt:lpstr>FFPM 160 Kristy Mpanjaka</vt:lpstr>
      <vt:lpstr>1-  Kristy Mpanjaka,      Mendrika  hoderaina     Izy no mitàna      Antsika ho velona  aina,   </vt:lpstr>
      <vt:lpstr>Derao,derao  Ilay Mpanjakanao !</vt:lpstr>
      <vt:lpstr> 2- Kristy Mpanjaka, Mendrika  ho hajaina ;  Izy no mifona  Ho antsika novonjena </vt:lpstr>
      <vt:lpstr>Hajao, hajao  Ilay Mpanjakanao !</vt:lpstr>
      <vt:lpstr>3-  Kristy Mpanjaka, Mendrika  ho hobiana ;  Izy no hitsena  Ny olo-notahiana,</vt:lpstr>
      <vt:lpstr>Hobio, hobio Ilay Mpanjakanao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94</cp:revision>
  <dcterms:created xsi:type="dcterms:W3CDTF">2012-04-07T05:45:53Z</dcterms:created>
  <dcterms:modified xsi:type="dcterms:W3CDTF">2014-08-08T18:01:30Z</dcterms:modified>
</cp:coreProperties>
</file>