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96" r:id="rId3"/>
    <p:sldId id="300" r:id="rId4"/>
    <p:sldId id="297" r:id="rId5"/>
    <p:sldId id="302" r:id="rId6"/>
    <p:sldId id="299" r:id="rId7"/>
    <p:sldId id="303" r:id="rId8"/>
    <p:sldId id="298" r:id="rId9"/>
    <p:sldId id="301" r:id="rId10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94660"/>
  </p:normalViewPr>
  <p:slideViewPr>
    <p:cSldViewPr>
      <p:cViewPr varScale="1">
        <p:scale>
          <a:sx n="87" d="100"/>
          <a:sy n="87" d="100"/>
        </p:scale>
        <p:origin x="-714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DBE7D-5BED-402F-A72F-1F233D0C417E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D9782-DC38-4A13-ABDC-034D367805F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581298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4BCB9-22F8-4CF2-B52F-F3D2D08845D2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687AC-4E2E-40F0-8A5C-2DD9E503BCF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538646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B86CC-922B-426A-A1D6-27F3E7D77D3B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2AFFE-653C-4B24-BE02-B30127925DE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880060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EB8D2-9619-427A-84B2-A6BB61E8327E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3E3D0-7867-4944-A31E-4006E3ADAE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823116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0C8A0-A794-4F82-9A8B-77ECE70AB55A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4BA11-D7C7-4F6E-84F2-5A2B13960E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406309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7DB1B-EAE3-4AAB-9B8B-B8E163A16A48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E8B17-B39E-4117-AB82-AD404522998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609858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4AD41-D4D5-4B32-90FC-B98FD596F1E9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0D009-6F71-47A8-9C32-8AD999BBB5D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79026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AAAF5-6D16-4102-A255-6F9B678AC0CC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CF139-B242-4231-8011-1C4ECBE123E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511988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63D98-E2BD-4A68-B636-A818418F28F3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F1E7C-40C0-47F1-BD57-F1037C1CECF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661603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7B5DD-F7B2-4850-B73F-715BEC8542CD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96DA7-D49C-4476-9CFD-833399C2F67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364966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27282-17A3-44F1-8B86-53E8BEB7E261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9E9BD-E92D-4C66-97BB-10E39899BE8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850659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463CDBC-4E03-4245-AD00-C0A86F11C0AA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8326F45-85E5-46E3-8D98-1B831A88BF4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036496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161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Mivelatra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eo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imasoko</a:t>
            </a:r>
            <a:endParaRPr lang="fr-FR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Mivelatra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imasoko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fiandrianan-dehibe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Itoeran’ny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Mpamonjiko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nandresy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		re.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niakatr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nandao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fandalovana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Manjaka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an-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dapany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Ka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feno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voninahitra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Anjely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no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manotrona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Arahin’ny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olo-masina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Ireo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mandohalika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Am-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panajana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fatratra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afovoany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Mamiratra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tavany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Ka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feno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hasambarana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mahazo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taratra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04539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Kanefa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mipetraka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Ho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endriky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lanitra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‘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Lay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Zanak’Andriamanitra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miasa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mijanona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fifonany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Ho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an’ny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Fiangonany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‘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novidiny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tamin-dRà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tiany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hampakarina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?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 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38319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53579"/>
            <a:ext cx="9144000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4-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Ekeo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Fiangonana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ô!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‘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Lay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Mpanalàlana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‘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mandohalika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amin-dRay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Ka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mitomany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4000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aza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sasatra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Ifony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lalandava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e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‘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Zahay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navotanao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te-hankao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an-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danitra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21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Georgia</vt:lpstr>
      <vt:lpstr>Thème Office</vt:lpstr>
      <vt:lpstr>FFPM 161 Mivelatra eo imasoko</vt:lpstr>
      <vt:lpstr>1-  Mivelatra eo imasoko  Ny fiandrianan-dehibe Itoeran’ny Mpamonjiko, Dia Jeso Ilay nandresy    re.</vt:lpstr>
      <vt:lpstr>Fa niakatra  Izy ka nandao  Ity tany fandalovana ;  Manjaka ao an-dapany,  Ka feno voninahitra.</vt:lpstr>
      <vt:lpstr>2-  Anjely no manotrona      Arahin’ny olo-masina     Ireo dia mandohalika      Am-panajana fatratra,</vt:lpstr>
      <vt:lpstr>Ny Tompo eo afovoany,      Mamiratra ny tavany,     Ka feno hasambarana      Izay mahazo taratra.</vt:lpstr>
      <vt:lpstr>3-  Kanefa tsy mipetraka      Ho endriky ny lanitra    ‘Lay Zanak’Andriamanitra     Fa miasa tsy mijanona.</vt:lpstr>
      <vt:lpstr> Renao va ny fifonany,      Ho an’ny Fiangonany ‘Zay novidiny tamin-dRà,    Ka tiany hampakarina ?  </vt:lpstr>
      <vt:lpstr>4-Ekeo, ry Fiangonana ô!      ‘Lay hany Mpanalàlana  ‘Zay mandohalika amin-dRay,      Ka mitomany hoa anao !</vt:lpstr>
      <vt:lpstr> Ry Tompo aza sasatra,      Ifony lalandava e !  ‘Zahay izay navotanao.     Fa te-hankao an-danitra !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96</cp:revision>
  <dcterms:created xsi:type="dcterms:W3CDTF">2012-04-07T05:45:53Z</dcterms:created>
  <dcterms:modified xsi:type="dcterms:W3CDTF">2014-08-08T18:07:16Z</dcterms:modified>
</cp:coreProperties>
</file>