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96" r:id="rId3"/>
    <p:sldId id="300" r:id="rId4"/>
    <p:sldId id="298" r:id="rId5"/>
    <p:sldId id="301" r:id="rId6"/>
    <p:sldId id="299" r:id="rId7"/>
    <p:sldId id="302" r:id="rId8"/>
    <p:sldId id="297" r:id="rId9"/>
    <p:sldId id="303" r:id="rId1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 varScale="1">
        <p:scale>
          <a:sx n="87" d="100"/>
          <a:sy n="87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0267-6702-4ECF-9A4C-6A2407D3589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4314-50F1-4457-97A1-2E2086C4DC7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16281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A8521-DDE3-42AC-8C6D-AEFA1C7628F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9A0A2-B0F6-4788-A9CB-ADCF22760F7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69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332DD-C23A-4795-A16B-15D9D35F15E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D624C-3A5A-4E6B-B762-2D0E0420B0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86840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C43B2-E401-4D6D-B7CD-3F518AAAF16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28191-B0E6-46E4-976E-257FCF4244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33217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52546-A84F-40C5-8DB3-7BA52DF2681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0FDCF-8980-43C6-BCFE-FD9E5C0643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7920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1AA5F-0398-4596-8502-8DBA255489B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29CAE-D2F2-4A33-9FB6-A66490509C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10703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68DCE-7C92-41CF-8FCC-4737AB147D2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31D17-79CA-47DE-8750-13D8BE8C35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5818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56D1E-F8D7-461B-BF48-5793D0F13E0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27516-EB7E-4310-8203-0A4FF569D7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732663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D17FB-9A17-4074-9ACC-CCA077D3DA2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17DEF-2EDC-4C48-990A-332D1C90C1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41172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3062-F896-40B4-A6C8-4B5707B4E4A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C3A6-8266-4716-A83C-A6F1AC320F0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67897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6966C-00F6-4F7D-980D-B0340867236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A47-9FB6-48AA-AF8A-C2979A29C0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6538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A831F7-01F3-47A6-9B24-89D0C54B15E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43AFCA-3C39-42BC-9223-BD31D54EE4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162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Amen, </a:t>
            </a:r>
            <a:b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Mpifehy</a:t>
            </a:r>
            <a:endParaRPr lang="fr-FR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22" y="35379"/>
            <a:ext cx="9118578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Amen,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Mpifehy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Amen,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Fanahiny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Amen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Amen re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teny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Mbamin’ny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fandraisany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Amen,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batisany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Amen,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fiainany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313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Amen,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Amen,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Anarany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Amen,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tonga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maka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Ahy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anjarany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Amen, Amen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to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inoako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755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Amen,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fanantenana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Zavatra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maharitra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Amen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fifindrana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mankao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an-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danitra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Amen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fiadanana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Amen,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fiainana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660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Aok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isika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hihira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Amen,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Amen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valio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Amen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ho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faly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Amen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no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hiranay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909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8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Thème Office</vt:lpstr>
      <vt:lpstr>FFPM 162 Amen,  Jeso no Mpifehy</vt:lpstr>
      <vt:lpstr>1-  Amen,  Jeso no Mpifehy  Amen, ny Fanahiny,    Amen, Amen re ny teny</vt:lpstr>
      <vt:lpstr> Mbamin’ny fandraisany  Amen, ny batisany,  Amen, ny fiainany.</vt:lpstr>
      <vt:lpstr>2-  Amen,  Jeso no Mpanjaka,  Amen, ny Anarany ;  Amen, Jeso tonga maka</vt:lpstr>
      <vt:lpstr> Ahy ho anjarany  Amen, Amen ary to  Izy, Izay inoako !</vt:lpstr>
      <vt:lpstr>3- Amen, ny fanantenana  Zavatra maharitra ; Amen re, ny fifindrana,</vt:lpstr>
      <vt:lpstr> Raha  mankao an- danitra Amen, ny fiadanana,  Amen, ny fiainana </vt:lpstr>
      <vt:lpstr>4-  Aoka  isika hihira Amen, Amen ho mandrakizay !  Jeso, mba valio Amen,</vt:lpstr>
      <vt:lpstr> Dia  ho faly izahay ; Amen, no ho hiranay  Raha  mby Aminao izahay.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98</cp:revision>
  <dcterms:created xsi:type="dcterms:W3CDTF">2012-04-07T05:45:53Z</dcterms:created>
  <dcterms:modified xsi:type="dcterms:W3CDTF">2014-08-08T18:13:03Z</dcterms:modified>
</cp:coreProperties>
</file>