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300" r:id="rId3"/>
    <p:sldId id="296" r:id="rId4"/>
    <p:sldId id="297" r:id="rId5"/>
    <p:sldId id="299" r:id="rId6"/>
    <p:sldId id="298" r:id="rId7"/>
    <p:sldId id="301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80" d="100"/>
          <a:sy n="80" d="100"/>
        </p:scale>
        <p:origin x="-924" y="-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C2D6-5452-4FB8-8559-F3ED810633D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A877C-ACFC-4E65-A889-28C742938D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18788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B04D6-A625-4EF3-BEA3-146A4DE2E53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2DCE-CD67-4A0E-A2DB-4D3EEA6974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9686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0876F-1F5E-4936-9122-D258A5A2171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195F1-1C3A-417E-ABF8-19995476D27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712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801B9-00E5-4380-825A-3B318B2AD96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AAEC-11FD-4DEB-B971-2F63D342E1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2904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9848B-6B8C-4D47-9EEE-E2ACFA4A49E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323C-4B45-498F-ACE3-B66C0E5762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4302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E15A9-7731-4592-BB8C-078A0F43D33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A19E-C89B-446F-BBD5-60F68DD143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2451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043E-6184-42B8-96A8-139F1BB8792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B50A9-9493-45C2-8E2D-BF55E98503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0930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0833-5629-4966-8E9F-67312CD81AF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74254-AD62-456B-A075-39EFE4DB48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7328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3D9A-8779-41A9-8AB4-C0227EA8F08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C6BE9-601B-4A55-A906-3D39409705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53014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5E0B-047D-468E-A2DA-D0682FE6A74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8D794-FC06-4FCB-9EAB-69CC56A8A5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80498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7481-6878-4E76-AC58-AFFF8813AE2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D936-279F-4ACA-A89F-9E472930C0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845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362417-6B7F-4173-AF56-30877195362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F14919-BAD8-40CF-8523-6D9DE90471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499742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163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He,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Tokintsika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He,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Tokintsika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fiainana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Tonga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eto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amintsika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Olon-kovangiana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195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hitory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nomeny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solo-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Andrandraonao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andraso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Mazava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Mpanazava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Mpanome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very,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arahinao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-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nanavotra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Eto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afovoantsika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Mazava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Sambatra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mahita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iresaho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mpianatrao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Hafanao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hatanjaho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finoanay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12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11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163  He, Jesosy Tokintsika ! </vt:lpstr>
      <vt:lpstr>1-  He, Jesosy Tokintsika !  Tompon’ny fiainana  Tonga eto amintsika  Olon-kovangiana.</vt:lpstr>
      <vt:lpstr> Izy no hitory teny  Soa, mahavelona, Fa ny ainy no nomeny  Mba ho solo-voina.</vt:lpstr>
      <vt:lpstr>2-  Andrandraonao ka  andraso  Ny Mazava lehibe  Dia  Ilay tsy hita maso, Mpanazava, Mpanome ;</vt:lpstr>
      <vt:lpstr>Fa ny ainao dia ho very,  Raha tsy arahinao Ilay Mpanjaka manan- kery  Izay nanavotra anao.  </vt:lpstr>
      <vt:lpstr> 3- Eto afovoantsika  Ilay Mazava tokana ;  Sambatra izay mahita  Azy fa ho velona.</vt:lpstr>
      <vt:lpstr>  Ry Jesosy, iresaho  Izahay mpianatrao Hafanao sy hatanjaho  Ny finoanay Anao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101</cp:revision>
  <dcterms:created xsi:type="dcterms:W3CDTF">2012-04-07T05:45:53Z</dcterms:created>
  <dcterms:modified xsi:type="dcterms:W3CDTF">2014-08-08T18:20:42Z</dcterms:modified>
</cp:coreProperties>
</file>