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96" r:id="rId3"/>
    <p:sldId id="299" r:id="rId4"/>
    <p:sldId id="298" r:id="rId5"/>
    <p:sldId id="300" r:id="rId6"/>
    <p:sldId id="297" r:id="rId7"/>
    <p:sldId id="301" r:id="rId8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94660"/>
  </p:normalViewPr>
  <p:slideViewPr>
    <p:cSldViewPr>
      <p:cViewPr varScale="1">
        <p:scale>
          <a:sx n="87" d="100"/>
          <a:sy n="87" d="100"/>
        </p:scale>
        <p:origin x="-714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810C8-9A58-4606-BF45-152518C1F1A3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135D-0C58-4DB5-BECC-9954E9A06D6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339370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3B344-5037-4C86-880F-75AA9310B51E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F9C65-8734-42DA-9CC0-EF2F9F6FC34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273385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6A536-A9BF-4C13-8B09-A98A55F9904B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15232-045C-4B88-88A4-62D9E49B9ED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618607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586E2-DAC2-485F-9DF2-E6027BD3F0CC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081C7-3FCA-44FD-AF30-D3D2B8EE6D8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5188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88B39-D784-44BA-8E38-CE68004EB921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0C52A-AA7E-430C-9EAC-A6D2E6CE150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037068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BA055-60F8-4ACB-80B7-5D13170D27FB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BFFA2-A36D-4D97-9F90-3A6888CB65C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892921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1EB6C-457E-4E25-87D4-DC7897A81CFF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409AE-E2F4-44B2-A9FD-E357841EB63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435511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42E3-7D99-44F5-B074-C344938CF360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884A3-D42C-4EDE-8654-425109F97E1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906117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A3797-92C9-4AA9-93B6-9D8FD39BFBA3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59EF9-D074-4DE6-A861-200C26164FE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011999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1D943-77F5-4438-BEDF-55C3DB316F12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AA69C-ED78-4A50-BC62-9D40E2592D1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323638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B8005-99F3-4469-A3B7-F7AAA78034BF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BF29C-B60A-433D-BEA6-43D2E59FC37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697366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6982816-510B-40AB-89C6-C80C40ADE35A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AC37B45-9E3D-4D77-9202-A5C0BC09A12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164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Jesosy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irer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ihany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endParaRPr lang="fr-FR" sz="6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1470"/>
            <a:ext cx="9143999" cy="5092030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Jesosy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irer</a:t>
            </a:r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ihany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: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Filazantsara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soa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Nentin’ireo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mpanompo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torina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aminao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11510"/>
            <a:ext cx="9143999" cy="4731990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Maizina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avokoa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rehetra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Nefa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he,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mazava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naposaka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aminao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 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15273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267494"/>
            <a:ext cx="9144000" cy="4661694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Jesosy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irer</a:t>
            </a:r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ihany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: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no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ivavahana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Anarany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irery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no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fanavotana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olona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rehetra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no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handohalika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Etý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an-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ka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hatrany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an-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danitra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 </a:t>
            </a:r>
            <a:endParaRPr lang="en-GB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20748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Jesosy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miova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omaly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anio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Ary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mandrakizay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mamitaka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endParaRPr lang="en-GB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Mifona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antsika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eoan-kavanan-dRay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JESOSY IRERY IHANY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	re no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isaorana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49839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12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Georgia</vt:lpstr>
      <vt:lpstr>Thème Office</vt:lpstr>
      <vt:lpstr>FFPM 164  Jesosy irery  ihany </vt:lpstr>
      <vt:lpstr>1-  Jesosy irery  ihany :   Filazantsara soa ! Nentin’ireo mpanompo, torina aminao</vt:lpstr>
      <vt:lpstr> Maizina avokoa  izao rehetra izao,  Nefa he, ny mazava  naposaka aminao !  </vt:lpstr>
      <vt:lpstr>2- Jesosy irery  ihany :  no ivavahana,  Ny Anarany irery no  fanavotana,</vt:lpstr>
      <vt:lpstr> Ny olona rehetra no handohalika Etý an-tany ka hatrany an-danitra !  </vt:lpstr>
      <vt:lpstr>3- Jesosy tsy miova   omaly sy anio  Ary mandrakizay,   fa tsy mamitaka,</vt:lpstr>
      <vt:lpstr> Mifona ho antsika eoan-kavanan-dRay JESOSY IRERY IHANY   re no isaorana !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104</cp:revision>
  <dcterms:created xsi:type="dcterms:W3CDTF">2012-04-07T05:45:53Z</dcterms:created>
  <dcterms:modified xsi:type="dcterms:W3CDTF">2014-08-08T18:27:02Z</dcterms:modified>
</cp:coreProperties>
</file>