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96" r:id="rId3"/>
    <p:sldId id="299" r:id="rId4"/>
    <p:sldId id="297" r:id="rId5"/>
    <p:sldId id="300" r:id="rId6"/>
    <p:sldId id="298" r:id="rId7"/>
    <p:sldId id="301" r:id="rId8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94660"/>
  </p:normalViewPr>
  <p:slideViewPr>
    <p:cSldViewPr>
      <p:cViewPr>
        <p:scale>
          <a:sx n="73" d="100"/>
          <a:sy n="73" d="100"/>
        </p:scale>
        <p:origin x="-1134" y="-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104B-7973-46A8-A6BF-9E3D55D4FB71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CB19F-02AD-4232-9A1C-771E5F395D0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140350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79B44-EC1C-4306-8FD1-802C0B8C5D87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BD3B8-42D0-4C16-A3FB-1D30C3442C3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701660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51824-C091-48F5-A334-7B7F83F7831F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3DE2E-9504-417A-B99F-040E468ADB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726038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91A56-E4E8-4961-9DBB-68CAD8ACF10A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DE6BC-8A15-4FE2-B33A-AD2DB7290A4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274908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9FF0D-4672-4D1E-9455-18DBDCFA5D3D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E7DC9-5309-4CF6-8C0A-82104D43860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021745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9FA98-ECD4-44FE-837F-C9EE8847FCB9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EA5C6-9C35-431D-910F-FA1E27C793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635549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50F42-2473-4C3E-BB35-AF111DDB60B4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C1956-FD8A-46D7-B090-2D727B9A7DD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402518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1E6CD-6A5F-4DDA-8475-A29FC463C17A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E676-8970-4582-91EE-85675B39633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708038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F6090-9E57-4EA7-8DE3-DC66536CD50F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DAE0F-9CF3-4320-8CD2-12E61445A86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720191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09819-13A6-4BC8-9592-A0912B975DC5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C677-88DA-472B-91A1-F0E2F5D4069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538309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C9402-D895-4819-A89A-05DDF495987C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DFA27-6A1F-465F-93C7-D9C634B5052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511871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1B3D434-250F-4ECE-BBAD-0DBB1C16CCCE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4C8DCAF-EC24-463C-9021-D35488C684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96" y="2211710"/>
            <a:ext cx="91440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165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Miderà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endParaRPr lang="fr-FR" sz="5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Miderà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:,: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Asandrato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re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feo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:,: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Miderà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Ray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Tsitoha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:,: ‘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Mpamoron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anareo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:,: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manan-jo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51003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Mihirà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:,: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Lehibe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masina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:,: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‘Lay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Mpahary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anareo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:,: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ranomasina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:,: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biby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marobe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‘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Ndray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mihoby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	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70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53579"/>
            <a:ext cx="9001126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Raiso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:,: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mpanota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:,: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‘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miantoraka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Aminao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:,: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henoy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vavakay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:,: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fanatitra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madio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‘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atolotray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anio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94201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24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Thème Office</vt:lpstr>
      <vt:lpstr>FFPM 165 Haleloia ! Miderà ! </vt:lpstr>
      <vt:lpstr>1-  Haleloia ! Miderà !  :,: Asandrato re ny feo :,:  Miderà ny Ray Tsitoha,</vt:lpstr>
      <vt:lpstr> :,: ‘Zay Mpamorona   anareo :,: Fa Mpanjaka manan-jo,  Haleloia ! Haleloia !  </vt:lpstr>
      <vt:lpstr>2- Haleloia ! Mihirà ! :,: Lehibe sy masina :,:  ‘Lay Mpahary anareo.</vt:lpstr>
      <vt:lpstr>:,: Ao ny ranomasina :,:  Sy ny biby marobe  ‘Ndray mihoby !   Haleloia !  </vt:lpstr>
      <vt:lpstr>3-Raiso re, ry Tompo ô ! :,: Ny mpanota toa   anay :,:  ‘Zay miantoraka Aminao</vt:lpstr>
      <vt:lpstr>:,: Mba henoy ny   vavakay :,:  Ho fanatitra madio,  ‘Zay atolotray anio.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106</cp:revision>
  <dcterms:created xsi:type="dcterms:W3CDTF">2012-04-07T05:45:53Z</dcterms:created>
  <dcterms:modified xsi:type="dcterms:W3CDTF">2014-08-08T18:32:07Z</dcterms:modified>
</cp:coreProperties>
</file>