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96" r:id="rId3"/>
    <p:sldId id="299" r:id="rId4"/>
    <p:sldId id="298" r:id="rId5"/>
    <p:sldId id="300" r:id="rId6"/>
    <p:sldId id="297" r:id="rId7"/>
    <p:sldId id="301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91" d="100"/>
          <a:sy n="91" d="100"/>
        </p:scale>
        <p:origin x="-624" y="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FE6AB-5377-4D5C-80B1-22468258491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6E812-B4BA-4484-9A11-71BDA5F3588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26971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04D0-CB97-45C9-8626-47F6F3D16CC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6DBC9-6AB3-4B97-A992-9564568370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835149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72EAF-CDFF-41A9-8A2A-A246C427062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7427-90BE-4EE5-AE2D-AEFEDD92A2C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9431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0CF5-EE68-48BB-A2F0-682753A994E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947D8-E491-4EA0-81DA-CD73150BC3C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466053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E22B5-0349-45A5-AAB9-7CF4ECD47B5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CEC3E-B31E-4F56-8D37-6C62F10C2F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281539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64008-54A8-4194-A0EB-CEBCC3F549C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CC27C-29F5-48E2-98FC-9C58D46D4B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32835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BB90A-96A4-40C0-9572-A1742DB01BB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E9441-212E-4429-B9D8-A076F131737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20600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658E-FD56-4742-ABDD-1DCA2277631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49D57-6134-49E5-BC2C-92384E85CAC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279872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A3D11-B1F6-4C93-AC60-B8036710794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9B84B-E858-45A3-B9FD-8E50E1B82E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0730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406F3-3B76-4E0E-8961-46C38D6EF52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368BD-2885-4F00-8403-1DED10B52D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9445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13579-E946-422A-BAB4-D3A6B6188C8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995B2-046C-4377-9067-32ACCA6CE7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67259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209B2A-64A5-411F-8A57-2743677F72E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C014F9B-7CBA-4BC0-82A1-FED56D1373E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166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Derao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endParaRPr lang="fr-FR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Derao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rehetra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966443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lanitra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Samia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midera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avokoa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Asandrato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voadion’ny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Ankalazao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voavela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heloka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Tsarovy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Asandrato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Miraisa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ka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miderà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niahy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hatrizay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Derao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Ray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Zanaka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Asandrato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12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166 Derao ny Tompo lehibe</vt:lpstr>
      <vt:lpstr>1-  Derao ny Tompo lehibe, Nahary izao rehetra izao ;  Haleloia ! Haleloia !</vt:lpstr>
      <vt:lpstr>Ny lanitra sy ny tany koa,  Samia midera avokoa ;Asandrato izao ny dera :   Haleloia !  Haleloia ! Haleloia !  </vt:lpstr>
      <vt:lpstr>2-  Ry fo voadion’ny rany soa ;  Ankalazao ny Tompo tia ;  Haleloia ! Haleloia !</vt:lpstr>
      <vt:lpstr> Ry voavela heloka ô !  Tsarovy re ny indrafo, Asandrato izao ny dera :  Haleloia !  Haleloia ! Haleloia !</vt:lpstr>
      <vt:lpstr>3-  Miraisa fo ka miderà,  Fa Izy niahy hatrizay  Haleloia ! Haleloia ! Derao ny Ray sy Zanaka</vt:lpstr>
      <vt:lpstr> Sy ny Fanahy Masina Asandrato izao ny dera :  Haleloia !  Haleloia ! Haleloia !   Amena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109</cp:revision>
  <dcterms:created xsi:type="dcterms:W3CDTF">2012-04-07T05:45:53Z</dcterms:created>
  <dcterms:modified xsi:type="dcterms:W3CDTF">2014-08-08T18:38:05Z</dcterms:modified>
</cp:coreProperties>
</file>