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9" r:id="rId3"/>
    <p:sldId id="301" r:id="rId4"/>
    <p:sldId id="302" r:id="rId5"/>
    <p:sldId id="300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50" d="100"/>
          <a:sy n="50" d="100"/>
        </p:scale>
        <p:origin x="-1794" y="-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1ACC-CC16-489B-816B-5FC37A096F8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D6E39-1383-4261-BF22-DFB63F1132A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272670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15EC5-EA7A-4A41-8297-577A02F45C8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88C89-07CF-4538-BD54-3BF464D3312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7715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FB028-0802-435F-B27A-AB1D5D69358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670EE-D1E6-4F91-8BFA-35A00B94773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725498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D98AE-CCBB-4C50-B3A7-1FA41005265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DD469-60AA-4C4A-893A-08D000EA744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06417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E7A88-8567-4FE7-A230-67367B974A3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A4C89-615B-4CF8-BC97-827EF1E7FB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80076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6DA3A-EE7B-4A01-9936-0300FD691D6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68D91-DE17-408E-8FC0-926A8EA5956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07564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BF8D0-655A-4192-8E1A-DA7ECB5EEB3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34930-951E-4AAC-BAE3-A1ADBA308A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784089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690C6-E1B4-4A2B-90C2-D56A981C34C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C895-359E-4692-8064-F69A2497F4D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508312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49185-9109-438A-8956-5BBF8351AF2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D00E-F147-4DE6-A4D6-4F0892E1AD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793193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27403-4EFB-460C-9F70-3999EE51C89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E02C3-94EF-4B8E-AC91-9867287FA7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263708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BD74C-8A1F-43DD-91FE-9F6D123F6A9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BAE1A-305C-4243-90F3-B0267A5EF3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637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C95E6B-FEC4-4EE7-A81B-7BA6566E145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C02D44A-9C2C-43B9-A167-D236ACA3A61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Anaranao</a:t>
            </a:r>
            <a:endParaRPr lang="fr-FR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966443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Anaranao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navotanao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4966443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takatry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hevitra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fitiavanao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tambonay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tononina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hasoavanao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eran-danitra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eran-tany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anoharana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fitahianao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4000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Ho toy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loharano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e,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hanam-pitsaharana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6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168 Ry Jeso ! ny Anaranao</vt:lpstr>
      <vt:lpstr>1-  Ry Jeso ! ny Anaranao      Dia maminay tokoa ;     Mihira sy miderà Anao      Izahay navotanao.</vt:lpstr>
      <vt:lpstr>2-  Tsy takatry ny hevitra      Ny fitiavanao :     Tsy tambonay tononina      Ny hasoavanao. </vt:lpstr>
      <vt:lpstr>3-  Ny tsara eran-danitra      Sy eran-tany koa,     Tsy azo anoharana      Ny fitahianao.</vt:lpstr>
      <vt:lpstr>4-  Ho toy ny loharano e,  Ny fonay olonao ;     Tsy hanam-pitsaharana  e,  Ny hiderana Anao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111</cp:revision>
  <dcterms:created xsi:type="dcterms:W3CDTF">2012-04-07T05:45:53Z</dcterms:created>
  <dcterms:modified xsi:type="dcterms:W3CDTF">2014-08-08T18:40:36Z</dcterms:modified>
</cp:coreProperties>
</file>