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800" b="1" dirty="0" smtClean="0"/>
              <a:t>17</a:t>
            </a:r>
            <a:endParaRPr lang="fr-FR" sz="8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6421"/>
            <a:ext cx="9144000" cy="1102519"/>
          </a:xfrm>
        </p:spPr>
        <p:txBody>
          <a:bodyPr>
            <a:noAutofit/>
          </a:bodyPr>
          <a:lstStyle/>
          <a:p>
            <a:r>
              <a:rPr lang="es-ES" sz="6000" b="1" dirty="0"/>
              <a:t>1 </a:t>
            </a:r>
            <a:r>
              <a:rPr lang="es-ES" sz="6000" b="1" dirty="0" err="1"/>
              <a:t>Haja</a:t>
            </a:r>
            <a:r>
              <a:rPr lang="es-ES" sz="6000" b="1" dirty="0"/>
              <a:t> </a:t>
            </a:r>
            <a:r>
              <a:rPr lang="es-ES" sz="6000" b="1" dirty="0" err="1"/>
              <a:t>sy</a:t>
            </a:r>
            <a:r>
              <a:rPr lang="es-ES" sz="6000" b="1" dirty="0"/>
              <a:t> </a:t>
            </a:r>
            <a:r>
              <a:rPr lang="es-ES" sz="6000" b="1" dirty="0" err="1"/>
              <a:t>voninahitra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 </a:t>
            </a:r>
            <a:r>
              <a:rPr lang="es-ES" sz="6000" b="1" dirty="0" err="1"/>
              <a:t>Omena</a:t>
            </a:r>
            <a:r>
              <a:rPr lang="es-ES" sz="6000" b="1" dirty="0"/>
              <a:t> </a:t>
            </a:r>
            <a:r>
              <a:rPr lang="es-ES" sz="6000" b="1" dirty="0" err="1"/>
              <a:t>an’Andriamanitra</a:t>
            </a:r>
            <a:r>
              <a:rPr lang="es-ES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Fa </a:t>
            </a:r>
            <a:r>
              <a:rPr lang="es-ES" sz="6000" b="1" dirty="0" err="1"/>
              <a:t>Izy</a:t>
            </a:r>
            <a:r>
              <a:rPr lang="es-ES" sz="6000" b="1" dirty="0"/>
              <a:t> </a:t>
            </a:r>
            <a:r>
              <a:rPr lang="es-ES" sz="6000" b="1" dirty="0" err="1"/>
              <a:t>ihany</a:t>
            </a:r>
            <a:r>
              <a:rPr lang="es-ES" sz="6000" b="1" dirty="0"/>
              <a:t> no </a:t>
            </a:r>
            <a:r>
              <a:rPr lang="es-ES" sz="6000" b="1" dirty="0" err="1"/>
              <a:t>mahefa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:,: </a:t>
            </a:r>
            <a:r>
              <a:rPr lang="es-ES" sz="6000" b="1" dirty="0" err="1"/>
              <a:t>Izay</a:t>
            </a:r>
            <a:r>
              <a:rPr lang="es-ES" sz="6000" b="1" dirty="0"/>
              <a:t> </a:t>
            </a:r>
            <a:r>
              <a:rPr lang="es-ES" sz="6000" b="1" dirty="0" err="1"/>
              <a:t>sitrakin’ny</a:t>
            </a:r>
            <a:r>
              <a:rPr lang="es-ES" sz="6000" b="1" dirty="0"/>
              <a:t> </a:t>
            </a:r>
            <a:r>
              <a:rPr lang="es-ES" sz="6000" b="1" dirty="0" err="1"/>
              <a:t>fony</a:t>
            </a:r>
            <a:r>
              <a:rPr lang="es-ES" sz="6000" b="1" dirty="0"/>
              <a:t> :,: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97859"/>
            <a:ext cx="9144000" cy="1102519"/>
          </a:xfrm>
        </p:spPr>
        <p:txBody>
          <a:bodyPr>
            <a:noAutofit/>
          </a:bodyPr>
          <a:lstStyle/>
          <a:p>
            <a:r>
              <a:rPr lang="es-ES" sz="6000" b="1" dirty="0"/>
              <a:t>2 </a:t>
            </a:r>
            <a:r>
              <a:rPr lang="es-ES" sz="6000" b="1" dirty="0" err="1"/>
              <a:t>Masina</a:t>
            </a:r>
            <a:r>
              <a:rPr lang="es-ES" sz="6000" b="1" dirty="0"/>
              <a:t>, </a:t>
            </a:r>
            <a:r>
              <a:rPr lang="es-ES" sz="6000" b="1" dirty="0" err="1"/>
              <a:t>tsy</a:t>
            </a:r>
            <a:r>
              <a:rPr lang="es-ES" sz="6000" b="1" dirty="0"/>
              <a:t> </a:t>
            </a:r>
            <a:r>
              <a:rPr lang="es-ES" sz="6000" b="1" dirty="0" err="1"/>
              <a:t>azo</a:t>
            </a:r>
            <a:r>
              <a:rPr lang="es-ES" sz="6000" b="1" dirty="0"/>
              <a:t> </a:t>
            </a:r>
            <a:r>
              <a:rPr lang="es-ES" sz="6000" b="1" dirty="0" err="1"/>
              <a:t>haratsina</a:t>
            </a:r>
            <a:r>
              <a:rPr lang="es-ES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 </a:t>
            </a:r>
            <a:r>
              <a:rPr lang="es-ES" sz="6000" b="1" dirty="0" err="1"/>
              <a:t>Mahery</a:t>
            </a:r>
            <a:r>
              <a:rPr lang="es-ES" sz="6000" b="1" dirty="0"/>
              <a:t>, </a:t>
            </a:r>
            <a:r>
              <a:rPr lang="es-ES" sz="6000" b="1" dirty="0" err="1"/>
              <a:t>tsy</a:t>
            </a:r>
            <a:r>
              <a:rPr lang="es-ES" sz="6000" b="1" dirty="0"/>
              <a:t> </a:t>
            </a:r>
            <a:r>
              <a:rPr lang="es-ES" sz="6000" b="1" dirty="0" err="1"/>
              <a:t>azo</a:t>
            </a:r>
            <a:r>
              <a:rPr lang="es-ES" sz="6000" b="1" dirty="0"/>
              <a:t> </a:t>
            </a:r>
            <a:r>
              <a:rPr lang="es-ES" sz="6000" b="1" dirty="0" err="1"/>
              <a:t>resena</a:t>
            </a:r>
            <a:r>
              <a:rPr lang="es-ES" sz="6000" b="1" dirty="0"/>
              <a:t> 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Marina, </a:t>
            </a:r>
            <a:r>
              <a:rPr lang="es-ES" sz="6000" b="1" dirty="0" err="1"/>
              <a:t>tsy</a:t>
            </a:r>
            <a:r>
              <a:rPr lang="es-ES" sz="6000" b="1" dirty="0"/>
              <a:t> </a:t>
            </a:r>
            <a:r>
              <a:rPr lang="es-ES" sz="6000" b="1" dirty="0" err="1"/>
              <a:t>azo</a:t>
            </a:r>
            <a:r>
              <a:rPr lang="es-ES" sz="6000" b="1" dirty="0"/>
              <a:t> </a:t>
            </a:r>
            <a:r>
              <a:rPr lang="es-ES" sz="6000" b="1" dirty="0" err="1"/>
              <a:t>laingaina</a:t>
            </a:r>
            <a:r>
              <a:rPr lang="es-ES" sz="6000" b="1" dirty="0"/>
              <a:t> </a:t>
            </a:r>
            <a:r>
              <a:rPr lang="es-ES" sz="6000" b="1" dirty="0" smtClean="0"/>
              <a:t>;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s-ES" sz="6000" b="1" dirty="0" smtClean="0"/>
              <a:t> </a:t>
            </a:r>
            <a:r>
              <a:rPr lang="en-GB" sz="6000" b="1" dirty="0" smtClean="0"/>
              <a:t>:,:Hendry</a:t>
            </a:r>
            <a:r>
              <a:rPr lang="en-GB" sz="6000" b="1" dirty="0"/>
              <a:t>,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azo</a:t>
            </a:r>
            <a:r>
              <a:rPr lang="en-GB" sz="6000" b="1" dirty="0"/>
              <a:t> </a:t>
            </a:r>
            <a:r>
              <a:rPr lang="en-GB" sz="6000" b="1" dirty="0" err="1" smtClean="0"/>
              <a:t>fitahina</a:t>
            </a:r>
            <a:r>
              <a:rPr lang="en-GB" sz="6000" b="1" dirty="0" smtClean="0"/>
              <a:t>:,: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9785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3 </a:t>
            </a:r>
            <a:r>
              <a:rPr lang="en-GB" sz="6000" b="1" dirty="0" err="1"/>
              <a:t>Ny</a:t>
            </a:r>
            <a:r>
              <a:rPr lang="en-GB" sz="6000" b="1" dirty="0"/>
              <a:t> am-</a:t>
            </a:r>
            <a:r>
              <a:rPr lang="en-GB" sz="6000" b="1" dirty="0" err="1"/>
              <a:t>po</a:t>
            </a:r>
            <a:r>
              <a:rPr lang="en-GB" sz="6000" b="1" dirty="0"/>
              <a:t> toy </a:t>
            </a:r>
            <a:r>
              <a:rPr lang="en-GB" sz="6000" b="1" dirty="0" err="1"/>
              <a:t>ny</a:t>
            </a:r>
            <a:r>
              <a:rPr lang="en-GB" sz="6000" b="1" dirty="0"/>
              <a:t> am-</a:t>
            </a:r>
            <a:r>
              <a:rPr lang="en-GB" sz="6000" b="1" dirty="0" err="1"/>
              <a:t>bava</a:t>
            </a:r>
            <a:r>
              <a:rPr lang="en-GB" sz="6000" b="1" dirty="0"/>
              <a:t>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maizina</a:t>
            </a:r>
            <a:r>
              <a:rPr lang="en-GB" sz="6000" b="1" dirty="0"/>
              <a:t> toy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mazava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takona</a:t>
            </a:r>
            <a:r>
              <a:rPr lang="en-GB" sz="6000" b="1" dirty="0"/>
              <a:t> toy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miseho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</a:t>
            </a:r>
            <a:r>
              <a:rPr lang="en-GB" sz="6000" b="1" dirty="0" smtClean="0"/>
              <a:t>:,: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àry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hitany</a:t>
            </a:r>
            <a:r>
              <a:rPr lang="en-GB" sz="6000" b="1" dirty="0"/>
              <a:t> :,: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97859"/>
            <a:ext cx="9144000" cy="1102519"/>
          </a:xfrm>
        </p:spPr>
        <p:txBody>
          <a:bodyPr>
            <a:noAutofit/>
          </a:bodyPr>
          <a:lstStyle/>
          <a:p>
            <a:r>
              <a:rPr lang="es-ES" sz="6000" b="1" dirty="0"/>
              <a:t>5 </a:t>
            </a:r>
            <a:r>
              <a:rPr lang="es-ES" sz="6000" b="1" dirty="0" err="1"/>
              <a:t>Saotra</a:t>
            </a:r>
            <a:r>
              <a:rPr lang="es-ES" sz="6000" b="1" dirty="0"/>
              <a:t> </a:t>
            </a:r>
            <a:r>
              <a:rPr lang="es-ES" sz="6000" b="1" dirty="0" err="1"/>
              <a:t>amam-bavaka</a:t>
            </a:r>
            <a:r>
              <a:rPr lang="es-ES" sz="6000" b="1" dirty="0"/>
              <a:t> </a:t>
            </a:r>
            <a:r>
              <a:rPr lang="es-ES" sz="6000" b="1" dirty="0" err="1"/>
              <a:t>atao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</a:t>
            </a:r>
            <a:r>
              <a:rPr lang="es-ES" sz="6000" b="1" dirty="0" err="1"/>
              <a:t>Dera</a:t>
            </a:r>
            <a:r>
              <a:rPr lang="es-ES" sz="6000" b="1" dirty="0"/>
              <a:t> </a:t>
            </a:r>
            <a:r>
              <a:rPr lang="es-ES" sz="6000" b="1" dirty="0" err="1"/>
              <a:t>sy</a:t>
            </a:r>
            <a:r>
              <a:rPr lang="es-ES" sz="6000" b="1" dirty="0"/>
              <a:t> laza </a:t>
            </a:r>
            <a:r>
              <a:rPr lang="es-ES" sz="6000" b="1" dirty="0" err="1"/>
              <a:t>ho</a:t>
            </a:r>
            <a:r>
              <a:rPr lang="es-ES" sz="6000" b="1" dirty="0"/>
              <a:t> </a:t>
            </a:r>
            <a:r>
              <a:rPr lang="es-ES" sz="6000" b="1" dirty="0" err="1"/>
              <a:t>Azy</a:t>
            </a:r>
            <a:r>
              <a:rPr lang="es-ES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 err="1" smtClean="0"/>
              <a:t>Izy</a:t>
            </a:r>
            <a:r>
              <a:rPr lang="es-ES" sz="6000" b="1" dirty="0" smtClean="0"/>
              <a:t> </a:t>
            </a:r>
            <a:r>
              <a:rPr lang="es-ES" sz="6000" b="1" dirty="0"/>
              <a:t>no </a:t>
            </a:r>
            <a:r>
              <a:rPr lang="es-ES" sz="6000" b="1" dirty="0" err="1" smtClean="0"/>
              <a:t>ivavahana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s-ES" sz="5400" b="1" dirty="0" smtClean="0"/>
              <a:t>:,: Fa </a:t>
            </a:r>
            <a:r>
              <a:rPr lang="es-ES" sz="5400" b="1" dirty="0" err="1" smtClean="0"/>
              <a:t>anton’izao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tontolo</a:t>
            </a:r>
            <a:r>
              <a:rPr lang="fr-FR" sz="5400" b="1" dirty="0"/>
              <a:t> </a:t>
            </a:r>
            <a:r>
              <a:rPr lang="es-ES" sz="5400" b="1" dirty="0" err="1" smtClean="0"/>
              <a:t>izao</a:t>
            </a:r>
            <a:r>
              <a:rPr lang="es-ES" sz="5400" b="1" dirty="0" smtClean="0"/>
              <a:t> :,: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17</vt:lpstr>
      <vt:lpstr>1 Haja sy voninahitra     Omena an’Andriamanitra,    Fa Izy ihany no mahefa    :,: Izay sitrakin’ny fony :,:</vt:lpstr>
      <vt:lpstr>2 Masina, tsy azo haratsina,     Mahery, tsy azo resena ;    Marina, tsy azo laingaina ;  :,:Hendry, tsy azo fitahina:,:</vt:lpstr>
      <vt:lpstr>3 Ny am-po toy ny am-bava;    Ny maizina toy ny mazava    Ny takona toy ny miseho ;  :,: Tsy misy àry tsy hitany :,:</vt:lpstr>
      <vt:lpstr>5 Saotra amam-bavaka atao    Dera sy laza ho Azy ; Izy no ivavahana :,: Fa anton’izao tontolo izao :,: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creator>SONO</dc:creator>
  <cp:lastModifiedBy>SONO</cp:lastModifiedBy>
  <cp:revision>3</cp:revision>
  <dcterms:created xsi:type="dcterms:W3CDTF">2014-07-30T13:05:42Z</dcterms:created>
  <dcterms:modified xsi:type="dcterms:W3CDTF">2014-07-30T13:28:50Z</dcterms:modified>
</cp:coreProperties>
</file>