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300" r:id="rId3"/>
    <p:sldId id="304" r:id="rId4"/>
    <p:sldId id="301" r:id="rId5"/>
    <p:sldId id="308" r:id="rId6"/>
    <p:sldId id="302" r:id="rId7"/>
    <p:sldId id="309" r:id="rId8"/>
    <p:sldId id="303" r:id="rId9"/>
    <p:sldId id="310" r:id="rId10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>
        <p:scale>
          <a:sx n="78" d="100"/>
          <a:sy n="78" d="100"/>
        </p:scale>
        <p:origin x="-984" y="-3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DA3D9-D79E-486A-B8E9-842BBBE4E33B}" type="datetimeFigureOut">
              <a:rPr lang="fr-FR"/>
              <a:pPr>
                <a:defRPr/>
              </a:pPr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A3673-790D-4B11-8EEE-BE56D4237D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971317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7FF02-CB16-4AC8-842E-8B5480F0B068}" type="datetimeFigureOut">
              <a:rPr lang="fr-FR"/>
              <a:pPr>
                <a:defRPr/>
              </a:pPr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00845-4626-4731-BFE5-56D8CA2F8E8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925693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E00BF-674F-4B5F-BD01-0AA65AA7EC08}" type="datetimeFigureOut">
              <a:rPr lang="fr-FR"/>
              <a:pPr>
                <a:defRPr/>
              </a:pPr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6F060-C0FE-4217-8777-A8D97F6E38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010252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238DE-C6CB-4F07-B326-828BEE2C5C00}" type="datetimeFigureOut">
              <a:rPr lang="fr-FR"/>
              <a:pPr>
                <a:defRPr/>
              </a:pPr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6E619-9580-4B28-B031-50D5A0AECB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08871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C8F54-916A-460A-9282-CE3E8452C607}" type="datetimeFigureOut">
              <a:rPr lang="fr-FR"/>
              <a:pPr>
                <a:defRPr/>
              </a:pPr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00E5D-6585-4F85-897D-BA1316D836A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646655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66F69-9083-40A6-8CC9-61F209AA077F}" type="datetimeFigureOut">
              <a:rPr lang="fr-FR"/>
              <a:pPr>
                <a:defRPr/>
              </a:pPr>
              <a:t>09/11/2014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05A49-130E-42FA-940D-5631CC74BA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543508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DAEB0-857E-42CD-B9CD-F6CB8D0EFBC9}" type="datetimeFigureOut">
              <a:rPr lang="fr-FR"/>
              <a:pPr>
                <a:defRPr/>
              </a:pPr>
              <a:t>09/11/2014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63A80-35C1-4BDB-9ABC-923CDFB1FB0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43479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6DC79-AE22-4083-A792-B1885C58D22A}" type="datetimeFigureOut">
              <a:rPr lang="fr-FR"/>
              <a:pPr>
                <a:defRPr/>
              </a:pPr>
              <a:t>09/11/2014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5DADE-A766-4579-84F2-428C34C8BB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587886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710C4-D9E5-4864-A89F-B8F8B27F47DA}" type="datetimeFigureOut">
              <a:rPr lang="fr-FR"/>
              <a:pPr>
                <a:defRPr/>
              </a:pPr>
              <a:t>09/11/2014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AA611-3C94-477F-8002-F0D7D6B5C12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393498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DC20B-2B02-418F-99DA-EA5DD230D92D}" type="datetimeFigureOut">
              <a:rPr lang="fr-FR"/>
              <a:pPr>
                <a:defRPr/>
              </a:pPr>
              <a:t>09/11/2014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0A6F7-0524-44E0-A117-DF35B7CC04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1127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949EC-0CB2-4AD2-87F8-260BF6FB33AB}" type="datetimeFigureOut">
              <a:rPr lang="fr-FR"/>
              <a:pPr>
                <a:defRPr/>
              </a:pPr>
              <a:t>09/11/2014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A0558-0107-4ECB-9E76-EA3A6099B2A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06269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7A77BA7-4E34-4E92-B0F3-C71D9A472494}" type="datetimeFigureOut">
              <a:rPr lang="fr-FR"/>
              <a:pPr>
                <a:defRPr/>
              </a:pPr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01981F-797F-4372-A9A5-6262589504C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283718"/>
            <a:ext cx="77724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170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fitiavanao</a:t>
            </a:r>
            <a:endParaRPr lang="fr-FR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fitiavanao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No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ifalianay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voavono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Hisolo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voina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 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raisonao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saotra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aterinay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Ho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fanajana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Mpamonjy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8" y="53579"/>
            <a:ext cx="8786812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Mahery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fitiavanao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itokianay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mikambana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hangaihay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raisonao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saotra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aterinay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Ho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fanajana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Mpamonjy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165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Ambony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fitiavanao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takatray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Kanefa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noho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herinao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Hiezaka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 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raisonao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saotra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aterinay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Ho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fanajana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Mpamonjy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8538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Hiezaka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hatahotra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raisonao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saotra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aterinay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Ho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fanajana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Mpamonjy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98538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10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FFPM 170  Ry Jeso ny fitiavanao</vt:lpstr>
      <vt:lpstr>1-  Ry Jeso ny fitiavanao  No ifalianay Fa voavono Hianao Hisolo voina anay, </vt:lpstr>
      <vt:lpstr> Mba raisonao re Ny saotra aterinay izao,  Ho fanajana Anao, Mpamonjy tia !  </vt:lpstr>
      <vt:lpstr>2- Mahery ny fitiavanao,  Ka itokianay ;  Izay mikambana Aminao  Dia tsy hangaihay,</vt:lpstr>
      <vt:lpstr> Mba raisonao re Ny saotra aterinay izao,  Ho fanajana Anao, Mpamonjy tia !  </vt:lpstr>
      <vt:lpstr>3-  Ambony ny fitiavanao,  Ka tsy mba takatray ;  Kanefa noho ny herinao,  Hiezaka izahay, </vt:lpstr>
      <vt:lpstr> Mba raisonao re Ny saotra aterinay izao,  Ho fanajana Anao, Mpamonjy tia !  </vt:lpstr>
      <vt:lpstr>4-  Hiezaka izahay, Jeso !  Ka mba ho tia Anao,  Ka tsy hatahotra eso koa,  Noho ny Aminao !</vt:lpstr>
      <vt:lpstr> Mba raisonao re Ny saotra aterinay izao,  Ho fanajana Anao, Mpamonjy tia !  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ami</cp:lastModifiedBy>
  <cp:revision>116</cp:revision>
  <dcterms:created xsi:type="dcterms:W3CDTF">2012-04-07T05:45:53Z</dcterms:created>
  <dcterms:modified xsi:type="dcterms:W3CDTF">2014-11-09T06:58:01Z</dcterms:modified>
</cp:coreProperties>
</file>