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7" r:id="rId4"/>
    <p:sldId id="263" r:id="rId5"/>
    <p:sldId id="268" r:id="rId6"/>
    <p:sldId id="266" r:id="rId7"/>
    <p:sldId id="269" r:id="rId8"/>
    <p:sldId id="271" r:id="rId9"/>
    <p:sldId id="272" r:id="rId10"/>
    <p:sldId id="265" r:id="rId11"/>
    <p:sldId id="270" r:id="rId12"/>
    <p:sldId id="273" r:id="rId13"/>
    <p:sldId id="274" r:id="rId14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0" y="-2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7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06/12/2014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36340" y="2946799"/>
            <a:ext cx="58646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 smtClean="0"/>
              <a:t>« </a:t>
            </a:r>
            <a:r>
              <a:rPr lang="fr-FR" sz="4000" b="1" dirty="0" err="1" smtClean="0"/>
              <a:t>Jeso</a:t>
            </a:r>
            <a:r>
              <a:rPr lang="fr-FR" sz="4000" b="1" dirty="0" smtClean="0"/>
              <a:t>, </a:t>
            </a:r>
            <a:r>
              <a:rPr lang="fr-FR" sz="4000" b="1" dirty="0" err="1" smtClean="0"/>
              <a:t>Mpanjaka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malaza</a:t>
            </a:r>
            <a:r>
              <a:rPr lang="fr-FR" sz="4000" b="1" dirty="0" smtClean="0"/>
              <a:t> »</a:t>
            </a:r>
            <a:endParaRPr lang="fr-FR" sz="4000" dirty="0"/>
          </a:p>
        </p:txBody>
      </p:sp>
      <p:sp>
        <p:nvSpPr>
          <p:cNvPr id="8" name="Rectangle 7"/>
          <p:cNvSpPr/>
          <p:nvPr/>
        </p:nvSpPr>
        <p:spPr>
          <a:xfrm>
            <a:off x="0" y="267494"/>
            <a:ext cx="91440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6600" b="1" dirty="0" smtClean="0"/>
              <a:t>171</a:t>
            </a:r>
            <a:endParaRPr lang="fr-FR" sz="1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28610"/>
            <a:ext cx="90364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 smtClean="0"/>
              <a:t>3. </a:t>
            </a:r>
            <a:r>
              <a:rPr lang="fr-FR" sz="5400" b="1" dirty="0" err="1" smtClean="0"/>
              <a:t>Tompo</a:t>
            </a:r>
            <a:r>
              <a:rPr lang="fr-FR" sz="5400" b="1" dirty="0" smtClean="0"/>
              <a:t>, </a:t>
            </a:r>
            <a:r>
              <a:rPr lang="fr-FR" sz="5400" b="1" dirty="0" err="1" smtClean="0"/>
              <a:t>Mpanjaka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Tsitoha</a:t>
            </a:r>
            <a:r>
              <a:rPr lang="fr-FR" sz="5400" b="1" dirty="0" smtClean="0"/>
              <a:t>,</a:t>
            </a:r>
          </a:p>
          <a:p>
            <a:pPr algn="ctr"/>
            <a:r>
              <a:rPr lang="fr-FR" sz="5400" b="1" dirty="0" err="1" smtClean="0"/>
              <a:t>Kanefa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be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indrafo</a:t>
            </a:r>
            <a:r>
              <a:rPr lang="fr-FR" sz="5400" b="1" dirty="0" smtClean="0"/>
              <a:t>;</a:t>
            </a:r>
          </a:p>
          <a:p>
            <a:pPr algn="ctr"/>
            <a:r>
              <a:rPr lang="fr-FR" sz="5400" b="1" dirty="0" err="1" smtClean="0"/>
              <a:t>Deraina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eram</a:t>
            </a:r>
            <a:r>
              <a:rPr lang="fr-FR" sz="5400" b="1" dirty="0" smtClean="0"/>
              <a:t>-po </a:t>
            </a:r>
            <a:r>
              <a:rPr lang="fr-FR" sz="5400" b="1" dirty="0" err="1" smtClean="0"/>
              <a:t>erantsaina</a:t>
            </a:r>
            <a:r>
              <a:rPr lang="fr-FR" sz="5400" b="1" dirty="0" smtClean="0"/>
              <a:t>,</a:t>
            </a:r>
          </a:p>
          <a:p>
            <a:pPr algn="ctr"/>
            <a:r>
              <a:rPr lang="fr-FR" sz="5400" b="1" dirty="0" err="1" smtClean="0"/>
              <a:t>Deraina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mandrakizay</a:t>
            </a:r>
            <a:r>
              <a:rPr lang="fr-FR" sz="5400" b="1" dirty="0" smtClean="0"/>
              <a:t> 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2861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 smtClean="0"/>
              <a:t>He !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mpanompo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voavonjy</a:t>
            </a:r>
            <a:endParaRPr lang="fr-FR" sz="5400" b="1" dirty="0" smtClean="0"/>
          </a:p>
          <a:p>
            <a:pPr algn="ctr"/>
            <a:r>
              <a:rPr lang="fr-FR" sz="5400" b="1" dirty="0" smtClean="0"/>
              <a:t>Samy </a:t>
            </a:r>
            <a:r>
              <a:rPr lang="fr-FR" sz="5400" b="1" dirty="0" err="1" smtClean="0"/>
              <a:t>mihoby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hoe</a:t>
            </a:r>
            <a:r>
              <a:rPr lang="fr-FR" sz="5400" b="1" dirty="0" smtClean="0"/>
              <a:t> :</a:t>
            </a:r>
          </a:p>
          <a:p>
            <a:pPr algn="ctr"/>
            <a:r>
              <a:rPr lang="fr-FR" sz="5400" b="1" dirty="0" smtClean="0"/>
              <a:t>"</a:t>
            </a:r>
            <a:r>
              <a:rPr lang="fr-FR" sz="5400" b="1" dirty="0" err="1" smtClean="0"/>
              <a:t>Haleloia</a:t>
            </a:r>
            <a:r>
              <a:rPr lang="fr-FR" sz="5400" b="1" dirty="0" smtClean="0"/>
              <a:t> ho </a:t>
            </a:r>
            <a:r>
              <a:rPr lang="fr-FR" sz="5400" b="1" dirty="0" err="1" smtClean="0"/>
              <a:t>amin’ny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Avo</a:t>
            </a:r>
            <a:r>
              <a:rPr lang="fr-FR" sz="5400" b="1" dirty="0" smtClean="0"/>
              <a:t>,</a:t>
            </a:r>
          </a:p>
          <a:p>
            <a:pPr algn="ctr"/>
            <a:r>
              <a:rPr lang="fr-FR" sz="5400" b="1" dirty="0" smtClean="0"/>
              <a:t>Fa </a:t>
            </a:r>
            <a:r>
              <a:rPr lang="fr-FR" sz="5400" b="1" dirty="0" err="1" smtClean="0"/>
              <a:t>Jeso</a:t>
            </a:r>
            <a:r>
              <a:rPr lang="fr-FR" sz="5400" b="1" dirty="0" smtClean="0"/>
              <a:t> no </a:t>
            </a:r>
            <a:r>
              <a:rPr lang="fr-FR" sz="5400" b="1" dirty="0" err="1" smtClean="0"/>
              <a:t>Tomponay</a:t>
            </a:r>
            <a:r>
              <a:rPr lang="fr-FR" sz="5400" b="1" dirty="0" smtClean="0"/>
              <a:t> "</a:t>
            </a:r>
          </a:p>
        </p:txBody>
      </p:sp>
    </p:spTree>
    <p:extLst>
      <p:ext uri="{BB962C8B-B14F-4D97-AF65-F5344CB8AC3E}">
        <p14:creationId xmlns:p14="http://schemas.microsoft.com/office/powerpoint/2010/main" val="1890505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7494"/>
            <a:ext cx="9144000" cy="440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Mpanjaka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mahery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</a:t>
            </a:r>
          </a:p>
          <a:p>
            <a:pPr algn="ctr">
              <a:lnSpc>
                <a:spcPct val="150000"/>
              </a:lnSpc>
            </a:pP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Mihainoa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 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Mihainoa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</a:p>
          <a:p>
            <a:pPr algn="ctr">
              <a:lnSpc>
                <a:spcPct val="150000"/>
              </a:lnSpc>
            </a:pP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Avy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manaiky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'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zahay</a:t>
            </a:r>
            <a:endParaRPr lang="fr-FR" sz="4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Tompon'ny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hery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rehetra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819004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2"/>
            <a:ext cx="9144000" cy="4050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i-FI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 misy mihitsy ny toa Anao,</a:t>
            </a:r>
          </a:p>
          <a:p>
            <a:pPr algn="ctr">
              <a:lnSpc>
                <a:spcPct val="150000"/>
              </a:lnSpc>
            </a:pPr>
            <a:r>
              <a:rPr lang="sv-SE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 tratry ny saina ny herinao;</a:t>
            </a:r>
          </a:p>
          <a:p>
            <a:pPr algn="ctr">
              <a:lnSpc>
                <a:spcPct val="150000"/>
              </a:lnSpc>
            </a:pP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fiderana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'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zay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entinay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Raiso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</a:p>
          <a:p>
            <a:pPr algn="ctr">
              <a:lnSpc>
                <a:spcPct val="150000"/>
              </a:lnSpc>
            </a:pPr>
            <a:r>
              <a:rPr lang="pt-B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 haja atolotra Anao ety, Raiso izao !</a:t>
            </a:r>
            <a:endParaRPr lang="fr-FR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666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2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smtClean="0"/>
              <a:t>1. </a:t>
            </a:r>
            <a:r>
              <a:rPr lang="fr-FR" sz="6000" b="1" dirty="0" err="1" smtClean="0"/>
              <a:t>Jeso</a:t>
            </a:r>
            <a:r>
              <a:rPr lang="fr-FR" sz="6000" b="1" dirty="0" smtClean="0"/>
              <a:t>, </a:t>
            </a:r>
            <a:r>
              <a:rPr lang="fr-FR" sz="6000" b="1" dirty="0" err="1" smtClean="0"/>
              <a:t>Mpanjaka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malaza</a:t>
            </a:r>
            <a:r>
              <a:rPr lang="fr-FR" sz="6000" b="1" dirty="0" smtClean="0"/>
              <a:t>,</a:t>
            </a:r>
          </a:p>
          <a:p>
            <a:pPr algn="ctr"/>
            <a:r>
              <a:rPr lang="fr-FR" sz="6000" b="1" dirty="0" smtClean="0"/>
              <a:t>No </a:t>
            </a:r>
            <a:r>
              <a:rPr lang="fr-FR" sz="6000" b="1" dirty="0" err="1" smtClean="0"/>
              <a:t>Tompo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Mpanjakanay</a:t>
            </a:r>
            <a:r>
              <a:rPr lang="fr-FR" sz="6000" b="1" dirty="0" smtClean="0"/>
              <a:t>;</a:t>
            </a:r>
          </a:p>
          <a:p>
            <a:pPr algn="ctr"/>
            <a:r>
              <a:rPr lang="fr-FR" sz="6000" b="1" dirty="0" err="1" smtClean="0"/>
              <a:t>Mahery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tsara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indrindra</a:t>
            </a:r>
            <a:r>
              <a:rPr lang="fr-FR" sz="6000" b="1" dirty="0" smtClean="0"/>
              <a:t>,</a:t>
            </a:r>
          </a:p>
          <a:p>
            <a:pPr algn="ctr"/>
            <a:r>
              <a:rPr lang="fr-FR" sz="6000" b="1" dirty="0" smtClean="0"/>
              <a:t>Ka </a:t>
            </a:r>
            <a:r>
              <a:rPr lang="fr-FR" sz="6000" b="1" dirty="0" err="1" smtClean="0"/>
              <a:t>Izy</a:t>
            </a:r>
            <a:r>
              <a:rPr lang="fr-FR" sz="6000" b="1" dirty="0" smtClean="0"/>
              <a:t> no </a:t>
            </a:r>
            <a:r>
              <a:rPr lang="fr-FR" sz="6000" b="1" dirty="0" err="1" smtClean="0"/>
              <a:t>aronay</a:t>
            </a:r>
            <a:r>
              <a:rPr lang="fr-FR" sz="6000" b="1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2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err="1" smtClean="0"/>
              <a:t>Mendrika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hankalazaina</a:t>
            </a:r>
            <a:endParaRPr lang="fr-FR" sz="6000" b="1" dirty="0" smtClean="0"/>
          </a:p>
          <a:p>
            <a:pPr algn="ctr"/>
            <a:r>
              <a:rPr lang="fr-FR" sz="6000" b="1" dirty="0" err="1" smtClean="0"/>
              <a:t>Noho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heriny</a:t>
            </a:r>
            <a:r>
              <a:rPr lang="fr-FR" sz="6000" b="1" dirty="0" smtClean="0"/>
              <a:t>;</a:t>
            </a:r>
          </a:p>
          <a:p>
            <a:pPr algn="ctr"/>
            <a:r>
              <a:rPr lang="fr-FR" sz="6000" b="1" dirty="0" err="1" smtClean="0"/>
              <a:t>Eran</a:t>
            </a:r>
            <a:r>
              <a:rPr lang="fr-FR" sz="6000" b="1" dirty="0" smtClean="0"/>
              <a:t>-</a:t>
            </a:r>
            <a:r>
              <a:rPr lang="fr-FR" sz="6000" b="1" dirty="0" err="1" smtClean="0"/>
              <a:t>tany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lanitra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koa</a:t>
            </a:r>
            <a:endParaRPr lang="fr-FR" sz="6000" b="1" dirty="0" smtClean="0"/>
          </a:p>
          <a:p>
            <a:pPr algn="ctr"/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zo</a:t>
            </a:r>
            <a:r>
              <a:rPr lang="fr-FR" sz="6000" b="1" dirty="0" smtClean="0"/>
              <a:t> aman-</a:t>
            </a:r>
            <a:r>
              <a:rPr lang="fr-FR" sz="6000" b="1" dirty="0" err="1" smtClean="0"/>
              <a:t>dazany</a:t>
            </a:r>
            <a:r>
              <a:rPr lang="fr-FR" sz="60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8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7494"/>
            <a:ext cx="9144000" cy="440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Mpanjaka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mahery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</a:t>
            </a:r>
          </a:p>
          <a:p>
            <a:pPr algn="ctr">
              <a:lnSpc>
                <a:spcPct val="150000"/>
              </a:lnSpc>
            </a:pP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Mihainoa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 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Mihainoa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</a:p>
          <a:p>
            <a:pPr algn="ctr">
              <a:lnSpc>
                <a:spcPct val="150000"/>
              </a:lnSpc>
            </a:pP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Avy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manaiky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'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zahay</a:t>
            </a:r>
            <a:endParaRPr lang="fr-FR" sz="4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Tompon'ny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hery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rehetra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2"/>
            <a:ext cx="9144000" cy="4050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i-FI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 misy mihitsy ny toa Anao,</a:t>
            </a:r>
          </a:p>
          <a:p>
            <a:pPr algn="ctr">
              <a:lnSpc>
                <a:spcPct val="150000"/>
              </a:lnSpc>
            </a:pPr>
            <a:r>
              <a:rPr lang="sv-SE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 tratry ny saina ny herinao;</a:t>
            </a:r>
          </a:p>
          <a:p>
            <a:pPr algn="ctr">
              <a:lnSpc>
                <a:spcPct val="150000"/>
              </a:lnSpc>
            </a:pP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fiderana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'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zay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entinay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Raiso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</a:p>
          <a:p>
            <a:pPr algn="ctr">
              <a:lnSpc>
                <a:spcPct val="150000"/>
              </a:lnSpc>
            </a:pPr>
            <a:r>
              <a:rPr lang="pt-B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 haja atolotra Anao ety, Raiso izao !</a:t>
            </a:r>
            <a:endParaRPr lang="fr-FR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026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676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 smtClean="0"/>
              <a:t>2. </a:t>
            </a:r>
            <a:r>
              <a:rPr lang="en-GB" sz="5400" b="1" dirty="0" err="1" smtClean="0"/>
              <a:t>Tompo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Mpandahatra</a:t>
            </a:r>
            <a:r>
              <a:rPr lang="en-GB" sz="5400" b="1" dirty="0"/>
              <a:t> </a:t>
            </a:r>
            <a:r>
              <a:rPr lang="en-GB" sz="5400" b="1" dirty="0" err="1" smtClean="0"/>
              <a:t>hendry</a:t>
            </a:r>
            <a:r>
              <a:rPr lang="en-GB" sz="5400" b="1" dirty="0" smtClean="0"/>
              <a:t>,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 </a:t>
            </a:r>
            <a:r>
              <a:rPr lang="en-GB" sz="5400" b="1" dirty="0" err="1" smtClean="0"/>
              <a:t>Mpanao</a:t>
            </a:r>
            <a:r>
              <a:rPr lang="en-GB" sz="5400" b="1" dirty="0" smtClean="0"/>
              <a:t> </a:t>
            </a:r>
            <a:r>
              <a:rPr lang="en-GB" sz="5400" b="1" i="1" dirty="0" err="1" smtClean="0"/>
              <a:t>i</a:t>
            </a:r>
            <a:r>
              <a:rPr lang="en-GB" sz="5400" b="1" dirty="0" err="1" smtClean="0"/>
              <a:t>zao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rehetra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izao</a:t>
            </a:r>
            <a:r>
              <a:rPr lang="en-GB" sz="5400" b="1" dirty="0" smtClean="0"/>
              <a:t>,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zara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tendry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ataony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 </a:t>
            </a:r>
            <a:r>
              <a:rPr lang="en-GB" sz="5400" b="1" dirty="0" err="1" smtClean="0"/>
              <a:t>Dia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tsara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mahasoa</a:t>
            </a:r>
            <a:r>
              <a:rPr lang="en-GB" sz="5400" b="1" dirty="0" smtClean="0"/>
              <a:t> ;</a:t>
            </a:r>
            <a:endParaRPr lang="fr-FR" sz="5400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67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 err="1" smtClean="0"/>
              <a:t>Mendrika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hoderaina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fandaharany</a:t>
            </a:r>
            <a:r>
              <a:rPr lang="en-GB" sz="6000" b="1" dirty="0" smtClean="0"/>
              <a:t> ;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</a:t>
            </a:r>
            <a:r>
              <a:rPr lang="en-GB" sz="6000" b="1" dirty="0" err="1" smtClean="0"/>
              <a:t>Atolory</a:t>
            </a:r>
            <a:r>
              <a:rPr lang="en-GB" sz="6000" b="1" dirty="0" smtClean="0"/>
              <a:t> ho </a:t>
            </a:r>
            <a:r>
              <a:rPr lang="en-GB" sz="6000" b="1" dirty="0" err="1" smtClean="0"/>
              <a:t>Azy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saotra</a:t>
            </a:r>
            <a:r>
              <a:rPr lang="en-GB" sz="6000" b="1" dirty="0" smtClean="0"/>
              <a:t>,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 </a:t>
            </a: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Izy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tandrifin’io</a:t>
            </a:r>
            <a:r>
              <a:rPr lang="en-GB" sz="6000" b="1" dirty="0" smtClean="0"/>
              <a:t> :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94770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7494"/>
            <a:ext cx="9144000" cy="440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Mpanjaka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mahery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</a:t>
            </a:r>
          </a:p>
          <a:p>
            <a:pPr algn="ctr">
              <a:lnSpc>
                <a:spcPct val="150000"/>
              </a:lnSpc>
            </a:pP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Mihainoa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 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Mihainoa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</a:p>
          <a:p>
            <a:pPr algn="ctr">
              <a:lnSpc>
                <a:spcPct val="150000"/>
              </a:lnSpc>
            </a:pP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Avy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manaiky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'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zahay</a:t>
            </a:r>
            <a:endParaRPr lang="fr-FR" sz="4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Tompon'ny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hery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rehetra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81393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2"/>
            <a:ext cx="9144000" cy="4050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i-FI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 misy mihitsy ny toa Anao,</a:t>
            </a:r>
          </a:p>
          <a:p>
            <a:pPr algn="ctr">
              <a:lnSpc>
                <a:spcPct val="150000"/>
              </a:lnSpc>
            </a:pPr>
            <a:r>
              <a:rPr lang="sv-SE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 tratry ny saina ny herinao;</a:t>
            </a:r>
          </a:p>
          <a:p>
            <a:pPr algn="ctr">
              <a:lnSpc>
                <a:spcPct val="150000"/>
              </a:lnSpc>
            </a:pP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fiderana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'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zay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entinay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Raiso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lang="fr-F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</a:p>
          <a:p>
            <a:pPr algn="ctr">
              <a:lnSpc>
                <a:spcPct val="150000"/>
              </a:lnSpc>
            </a:pPr>
            <a:r>
              <a:rPr lang="pt-BR" sz="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 haja atolotra Anao ety, Raiso izao !</a:t>
            </a:r>
            <a:endParaRPr lang="fr-FR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90241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272</Words>
  <Application>Microsoft Office PowerPoint</Application>
  <PresentationFormat>Affichage à l'écran (16:9)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ami</cp:lastModifiedBy>
  <cp:revision>14</cp:revision>
  <dcterms:created xsi:type="dcterms:W3CDTF">2012-12-15T15:29:56Z</dcterms:created>
  <dcterms:modified xsi:type="dcterms:W3CDTF">2014-12-06T16:26:34Z</dcterms:modified>
</cp:coreProperties>
</file>