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303" r:id="rId3"/>
    <p:sldId id="306" r:id="rId4"/>
    <p:sldId id="304" r:id="rId5"/>
    <p:sldId id="309" r:id="rId6"/>
    <p:sldId id="305" r:id="rId7"/>
    <p:sldId id="310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75" d="100"/>
          <a:sy n="75" d="100"/>
        </p:scale>
        <p:origin x="-1074" y="-2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CB227-22FB-473F-87AD-849835F8437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F5F0-5F56-4958-9159-D1B9E99386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25140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D971D-43A2-46E6-9E3A-592E9A456F2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D274D-D215-4DA0-BBA9-038BBBDED6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04736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06B01-DFBC-46B9-B5F2-B952A4C3A5F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7CFDD-B783-4C97-8E16-24F692C3F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90280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44F82-DCDE-4791-A30D-CA0A710337A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AF7FE-F465-4C11-9F22-B1343C5FBD4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38580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5CA70-6225-4380-9220-CD3777647C4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63052-7C95-4068-A66A-ADEA74D1AE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698628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D6D7C-7B80-436F-B104-798F0FF7031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8BEF-5786-472A-B75F-89D13F2B32D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68494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A50F-F63E-4B38-8625-C91142B0C60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73468-0DBE-4FC1-9E03-A34AAD1B2F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8000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85C78-2201-4FD6-89B7-6E67936E763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ABA95-017E-483D-AA8D-156B40E258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213012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7F07D-CC43-48A8-828D-7293FDFB83E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7AAE9-CAE8-4121-B436-6DEB67A32B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1952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0B782-A327-4493-9777-3726C2F350B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F87E8-4836-4263-ABBE-6F8293F3E1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05940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7BEF2-67C9-42EA-9916-E3AFE8EE9E9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6821B-91EA-4AE9-A33A-391EA54E64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37454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286EF7-9E34-435B-94E7-1D9AE0C018F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65C8BC-3D2B-48C4-93E9-0753C1D8E8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172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Hoderaiko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lalandava</a:t>
            </a:r>
            <a:endParaRPr lang="fr-FR" sz="5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lalandava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Mpanavotro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soloko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Nentiny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hanavotr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Holazaiko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lalandava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tantara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nitadiavan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Very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Nentiny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hanavotr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816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Hohiraiko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lalandava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fahafatesana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Nentiny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hanavotr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heloko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816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5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172 Hoderaiko lalandava</vt:lpstr>
      <vt:lpstr>1-  Hoderaiko lalandava  Jeso Ilay Mpanavotro  Noho ny fitiavana ahy,  Maty mba ho soloko,</vt:lpstr>
      <vt:lpstr> Hoderaiko, hoderaiko,  Fa ny rany masina  Nentiny hanavotra  ahy  Afaka ny heloko.</vt:lpstr>
      <vt:lpstr>2-  Holazaiko lalandava  Ny tantara mamiko,  Izay nitadiavana ahy,  Very noho ny heloko :</vt:lpstr>
      <vt:lpstr> Hoderaiko, hoderaiko,  Fa ny rany masina  Nentiny hanavotra  ahy  Afaka ny heloko.</vt:lpstr>
      <vt:lpstr>3-  Hohiraiko lalandava  ‘Zao ny voninahiny Fa ny fahafatesana aza,  Resy noho ny heriny ;</vt:lpstr>
      <vt:lpstr> Hoderaiko, hoderaiko,  Fa ny rany masina  Nentiny hanavotra  ahy  Afaka ny heloko.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117</cp:revision>
  <dcterms:created xsi:type="dcterms:W3CDTF">2012-04-07T05:45:53Z</dcterms:created>
  <dcterms:modified xsi:type="dcterms:W3CDTF">2014-08-08T18:58:26Z</dcterms:modified>
</cp:coreProperties>
</file>