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2" autoAdjust="0"/>
    <p:restoredTop sz="94670" autoAdjust="0"/>
  </p:normalViewPr>
  <p:slideViewPr>
    <p:cSldViewPr>
      <p:cViewPr varScale="1">
        <p:scale>
          <a:sx n="88" d="100"/>
          <a:sy n="88" d="100"/>
        </p:scale>
        <p:origin x="-84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961D02-E252-42F9-B665-A44A8A1FD240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9660B-EFA4-4A16-B040-D7822A10BAC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961D02-E252-42F9-B665-A44A8A1FD240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9660B-EFA4-4A16-B040-D7822A10BAC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961D02-E252-42F9-B665-A44A8A1FD240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9660B-EFA4-4A16-B040-D7822A10BAC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961D02-E252-42F9-B665-A44A8A1FD240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9660B-EFA4-4A16-B040-D7822A10BAC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961D02-E252-42F9-B665-A44A8A1FD240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9660B-EFA4-4A16-B040-D7822A10BAC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961D02-E252-42F9-B665-A44A8A1FD240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9660B-EFA4-4A16-B040-D7822A10BAC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961D02-E252-42F9-B665-A44A8A1FD240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9660B-EFA4-4A16-B040-D7822A10BAC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961D02-E252-42F9-B665-A44A8A1FD240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9660B-EFA4-4A16-B040-D7822A10BAC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961D02-E252-42F9-B665-A44A8A1FD240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9660B-EFA4-4A16-B040-D7822A10BAC2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961D02-E252-42F9-B665-A44A8A1FD240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9660B-EFA4-4A16-B040-D7822A10BAC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961D02-E252-42F9-B665-A44A8A1FD240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9660B-EFA4-4A16-B040-D7822A10BAC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7961D02-E252-42F9-B665-A44A8A1FD240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F09660B-EFA4-4A16-B040-D7822A10BAC2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1779662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fr-FR" sz="13800" b="1" dirty="0" smtClean="0"/>
              <a:t>173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9632" y="3075806"/>
            <a:ext cx="7406640" cy="1314450"/>
          </a:xfrm>
        </p:spPr>
        <p:txBody>
          <a:bodyPr>
            <a:normAutofit/>
          </a:bodyPr>
          <a:lstStyle/>
          <a:p>
            <a:pPr algn="ctr"/>
            <a:r>
              <a:rPr lang="en-GB" sz="4400" b="1" i="1" dirty="0" err="1" smtClean="0"/>
              <a:t>Hosana</a:t>
            </a:r>
            <a:r>
              <a:rPr lang="en-GB" sz="4400" b="1" i="1" dirty="0" smtClean="0"/>
              <a:t> no </a:t>
            </a:r>
            <a:r>
              <a:rPr lang="en-GB" sz="4400" b="1" i="1" dirty="0" err="1" smtClean="0"/>
              <a:t>asandratray</a:t>
            </a:r>
            <a:endParaRPr lang="fr-FR" sz="4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1771" y="0"/>
            <a:ext cx="9144000" cy="5143500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 smtClean="0"/>
              <a:t>5- </a:t>
            </a:r>
            <a:r>
              <a:rPr lang="en-GB" sz="6000" b="1" dirty="0" err="1"/>
              <a:t>Hosana</a:t>
            </a:r>
            <a:r>
              <a:rPr lang="en-GB" sz="6000" b="1" dirty="0"/>
              <a:t> ! </a:t>
            </a:r>
            <a:r>
              <a:rPr lang="en-GB" sz="6000" b="1" dirty="0" err="1"/>
              <a:t>Hosana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  </a:t>
            </a:r>
            <a:r>
              <a:rPr lang="en-GB" sz="6000" b="1" dirty="0" err="1"/>
              <a:t>Hosana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5400" b="1" dirty="0"/>
              <a:t> </a:t>
            </a:r>
            <a:r>
              <a:rPr lang="en-GB" sz="5400" b="1" dirty="0" err="1"/>
              <a:t>Hosana</a:t>
            </a:r>
            <a:r>
              <a:rPr lang="en-GB" sz="5400" b="1" dirty="0"/>
              <a:t> ! </a:t>
            </a:r>
            <a:r>
              <a:rPr lang="en-GB" sz="5400" b="1" dirty="0" err="1"/>
              <a:t>raisonao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tianay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dera</a:t>
            </a:r>
            <a:r>
              <a:rPr lang="en-GB" sz="5400" b="1" dirty="0"/>
              <a:t>, </a:t>
            </a:r>
            <a:r>
              <a:rPr lang="en-GB" sz="5400" b="1" dirty="0" err="1"/>
              <a:t>laza</a:t>
            </a:r>
            <a:r>
              <a:rPr lang="en-GB" sz="5400" b="1" dirty="0"/>
              <a:t>, </a:t>
            </a:r>
            <a:r>
              <a:rPr lang="en-GB" sz="5400" b="1" dirty="0" err="1"/>
              <a:t>saotra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aterinay</a:t>
            </a:r>
            <a:r>
              <a:rPr lang="en-GB" sz="5400" b="1" dirty="0"/>
              <a:t> </a:t>
            </a:r>
            <a:r>
              <a:rPr lang="en-GB" sz="5400" b="1" dirty="0" smtClean="0"/>
              <a:t>!</a:t>
            </a:r>
            <a:endParaRPr lang="fr-FR" sz="6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3478"/>
            <a:ext cx="9144000" cy="5020022"/>
          </a:xfrm>
        </p:spPr>
        <p:txBody>
          <a:bodyPr>
            <a:noAutofit/>
          </a:bodyPr>
          <a:lstStyle/>
          <a:p>
            <a:pPr algn="ctr"/>
            <a:r>
              <a:rPr lang="en-GB" sz="5400" b="1" dirty="0" err="1"/>
              <a:t>Hosana</a:t>
            </a:r>
            <a:r>
              <a:rPr lang="en-GB" sz="5400" b="1" dirty="0"/>
              <a:t> no </a:t>
            </a:r>
            <a:r>
              <a:rPr lang="en-GB" sz="5400" b="1" dirty="0" err="1"/>
              <a:t>atolotray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Anao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Tomponay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Ity</a:t>
            </a:r>
            <a:r>
              <a:rPr lang="en-GB" sz="5400" b="1" dirty="0"/>
              <a:t> no </a:t>
            </a:r>
            <a:r>
              <a:rPr lang="en-GB" sz="5400" b="1" dirty="0" err="1"/>
              <a:t>andro</a:t>
            </a:r>
            <a:r>
              <a:rPr lang="en-GB" sz="5400" b="1" dirty="0"/>
              <a:t> </a:t>
            </a:r>
            <a:r>
              <a:rPr lang="en-GB" sz="5400" b="1" dirty="0" err="1"/>
              <a:t>Jobily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Jobily</a:t>
            </a:r>
            <a:r>
              <a:rPr lang="en-GB" sz="5400" b="1" dirty="0"/>
              <a:t>, </a:t>
            </a:r>
            <a:r>
              <a:rPr lang="en-GB" sz="5400" b="1" dirty="0" err="1"/>
              <a:t>Jobily</a:t>
            </a:r>
            <a:r>
              <a:rPr lang="en-GB" sz="5400" b="1" dirty="0"/>
              <a:t>, </a:t>
            </a:r>
            <a:r>
              <a:rPr lang="en-GB" sz="5400" b="1" dirty="0" err="1"/>
              <a:t>Jobily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Ity</a:t>
            </a:r>
            <a:r>
              <a:rPr lang="en-GB" sz="5400" b="1" dirty="0"/>
              <a:t> no </a:t>
            </a:r>
            <a:r>
              <a:rPr lang="en-GB" sz="5400" b="1" dirty="0" err="1"/>
              <a:t>andro</a:t>
            </a:r>
            <a:r>
              <a:rPr lang="en-GB" sz="5400" b="1" dirty="0"/>
              <a:t> </a:t>
            </a:r>
            <a:r>
              <a:rPr lang="en-GB" sz="5400" b="1" dirty="0" err="1"/>
              <a:t>Jobily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Ka </a:t>
            </a:r>
            <a:r>
              <a:rPr lang="en-GB" sz="5400" b="1" dirty="0" err="1"/>
              <a:t>hifalianay</a:t>
            </a:r>
            <a:r>
              <a:rPr lang="en-GB" sz="5400" b="1" dirty="0"/>
              <a:t> !</a:t>
            </a:r>
            <a:endParaRPr lang="fr-FR" sz="5400" b="1" dirty="0"/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 rot="18175610">
            <a:off x="757068" y="388204"/>
            <a:ext cx="964413" cy="92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</a:t>
            </a:r>
            <a:endParaRPr kumimoji="0" lang="fr-FR" sz="4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42925"/>
            <a:ext cx="9144000" cy="396480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b="1" dirty="0" smtClean="0"/>
              <a:t>1- </a:t>
            </a:r>
            <a:r>
              <a:rPr lang="en-GB" sz="5400" b="1" dirty="0" err="1"/>
              <a:t>Hosana</a:t>
            </a:r>
            <a:r>
              <a:rPr lang="en-GB" sz="5400" b="1" dirty="0"/>
              <a:t> ! </a:t>
            </a:r>
            <a:r>
              <a:rPr lang="en-GB" sz="5400" b="1" dirty="0" err="1"/>
              <a:t>Hosana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</a:t>
            </a:r>
            <a:r>
              <a:rPr lang="en-GB" sz="5400" b="1" dirty="0" err="1"/>
              <a:t>Hosana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Hosana</a:t>
            </a:r>
            <a:r>
              <a:rPr lang="en-GB" sz="5400" b="1" dirty="0"/>
              <a:t> no </a:t>
            </a:r>
            <a:r>
              <a:rPr lang="en-GB" sz="5400" b="1" dirty="0" err="1"/>
              <a:t>asandratray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Ho </a:t>
            </a:r>
            <a:r>
              <a:rPr lang="en-GB" sz="5400" b="1" dirty="0" err="1"/>
              <a:t>an’i</a:t>
            </a:r>
            <a:r>
              <a:rPr lang="en-GB" sz="5400" b="1" dirty="0"/>
              <a:t> </a:t>
            </a:r>
            <a:r>
              <a:rPr lang="en-GB" sz="5400" b="1" dirty="0" err="1"/>
              <a:t>Jesosy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Izy</a:t>
            </a:r>
            <a:r>
              <a:rPr lang="en-GB" sz="5400" b="1" dirty="0"/>
              <a:t> no </a:t>
            </a:r>
            <a:r>
              <a:rPr lang="en-GB" sz="5400" b="1" dirty="0" err="1"/>
              <a:t>Mpanjakanay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tia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 </a:t>
            </a:r>
            <a:r>
              <a:rPr lang="en-GB" sz="5400" b="1" dirty="0" smtClean="0"/>
              <a:t>;</a:t>
            </a: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7158" y="589346"/>
            <a:ext cx="7772400" cy="396480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b="1" dirty="0" err="1"/>
              <a:t>Hosana</a:t>
            </a:r>
            <a:r>
              <a:rPr lang="en-GB" sz="5400" b="1" dirty="0"/>
              <a:t> no </a:t>
            </a:r>
            <a:r>
              <a:rPr lang="en-GB" sz="5400" b="1" dirty="0" err="1"/>
              <a:t>atolotray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Anao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Tomponay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Ity</a:t>
            </a:r>
            <a:r>
              <a:rPr lang="en-GB" sz="5400" b="1" dirty="0"/>
              <a:t> no </a:t>
            </a:r>
            <a:r>
              <a:rPr lang="en-GB" sz="5400" b="1" dirty="0" err="1"/>
              <a:t>andro</a:t>
            </a:r>
            <a:r>
              <a:rPr lang="en-GB" sz="5400" b="1" dirty="0"/>
              <a:t> </a:t>
            </a:r>
            <a:r>
              <a:rPr lang="en-GB" sz="5400" b="1" dirty="0" err="1"/>
              <a:t>Jobily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Jobily</a:t>
            </a:r>
            <a:r>
              <a:rPr lang="en-GB" sz="5400" b="1" dirty="0"/>
              <a:t>, </a:t>
            </a:r>
            <a:r>
              <a:rPr lang="en-GB" sz="5400" b="1" dirty="0" err="1"/>
              <a:t>Jobily</a:t>
            </a:r>
            <a:r>
              <a:rPr lang="en-GB" sz="5400" b="1" dirty="0"/>
              <a:t>, </a:t>
            </a:r>
            <a:r>
              <a:rPr lang="en-GB" sz="5400" b="1" dirty="0" err="1"/>
              <a:t>Jobily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Ity</a:t>
            </a:r>
            <a:r>
              <a:rPr lang="en-GB" sz="5400" b="1" dirty="0"/>
              <a:t> no </a:t>
            </a:r>
            <a:r>
              <a:rPr lang="en-GB" sz="5400" b="1" dirty="0" err="1"/>
              <a:t>andro</a:t>
            </a:r>
            <a:r>
              <a:rPr lang="en-GB" sz="5400" b="1" dirty="0"/>
              <a:t> </a:t>
            </a:r>
            <a:r>
              <a:rPr lang="en-GB" sz="5400" b="1" dirty="0" err="1"/>
              <a:t>Jobily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Ka </a:t>
            </a:r>
            <a:r>
              <a:rPr lang="en-GB" sz="5400" b="1" dirty="0" err="1"/>
              <a:t>hifalianay</a:t>
            </a:r>
            <a:r>
              <a:rPr lang="en-GB" sz="5400" b="1" dirty="0"/>
              <a:t> !</a:t>
            </a:r>
            <a:endParaRPr lang="fr-FR" sz="5400" b="1" dirty="0"/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 rot="18175610">
            <a:off x="757068" y="388204"/>
            <a:ext cx="964413" cy="92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</a:t>
            </a:r>
            <a:endParaRPr kumimoji="0" lang="fr-FR" sz="4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42925"/>
            <a:ext cx="9144000" cy="396480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b="1" dirty="0" smtClean="0"/>
              <a:t>2- </a:t>
            </a:r>
            <a:r>
              <a:rPr lang="en-GB" sz="5400" b="1" dirty="0" err="1"/>
              <a:t>Hosana</a:t>
            </a:r>
            <a:r>
              <a:rPr lang="en-GB" sz="5400" b="1" dirty="0"/>
              <a:t> ! </a:t>
            </a:r>
            <a:r>
              <a:rPr lang="en-GB" sz="5400" b="1" dirty="0" err="1"/>
              <a:t>Hosana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</a:t>
            </a:r>
            <a:r>
              <a:rPr lang="en-GB" sz="5400" b="1" dirty="0" err="1"/>
              <a:t>Hosana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</a:t>
            </a:r>
            <a:r>
              <a:rPr lang="en-GB" sz="5400" b="1" dirty="0" err="1"/>
              <a:t>Hosana</a:t>
            </a:r>
            <a:r>
              <a:rPr lang="en-GB" sz="5400" b="1" dirty="0"/>
              <a:t> ho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anie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Ry</a:t>
            </a:r>
            <a:r>
              <a:rPr lang="en-GB" sz="5400" b="1" dirty="0"/>
              <a:t> Kristy </a:t>
            </a:r>
            <a:r>
              <a:rPr lang="en-GB" sz="5400" b="1" dirty="0" err="1"/>
              <a:t>Tomponay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avy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Hanjaka</a:t>
            </a:r>
            <a:r>
              <a:rPr lang="en-GB" sz="5400" b="1" dirty="0"/>
              <a:t> </a:t>
            </a:r>
            <a:r>
              <a:rPr lang="en-GB" sz="5400" b="1" dirty="0" err="1"/>
              <a:t>aminay</a:t>
            </a:r>
            <a:r>
              <a:rPr lang="en-GB" sz="5400" b="1" dirty="0"/>
              <a:t> </a:t>
            </a:r>
            <a:r>
              <a:rPr lang="en-GB" sz="5400" b="1" dirty="0" smtClean="0"/>
              <a:t>!</a:t>
            </a:r>
            <a:endParaRPr lang="fr-FR" sz="5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89346"/>
            <a:ext cx="9144000" cy="396480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b="1" dirty="0" err="1"/>
              <a:t>Hosana</a:t>
            </a:r>
            <a:r>
              <a:rPr lang="en-GB" sz="5400" b="1" dirty="0"/>
              <a:t> no </a:t>
            </a:r>
            <a:r>
              <a:rPr lang="en-GB" sz="5400" b="1" dirty="0" err="1"/>
              <a:t>atolotray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Anao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Tomponay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Ity</a:t>
            </a:r>
            <a:r>
              <a:rPr lang="en-GB" sz="5400" b="1" dirty="0"/>
              <a:t> no </a:t>
            </a:r>
            <a:r>
              <a:rPr lang="en-GB" sz="5400" b="1" dirty="0" err="1"/>
              <a:t>andro</a:t>
            </a:r>
            <a:r>
              <a:rPr lang="en-GB" sz="5400" b="1" dirty="0"/>
              <a:t> </a:t>
            </a:r>
            <a:r>
              <a:rPr lang="en-GB" sz="5400" b="1" dirty="0" err="1"/>
              <a:t>Jobily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Jobily</a:t>
            </a:r>
            <a:r>
              <a:rPr lang="en-GB" sz="5400" b="1" dirty="0"/>
              <a:t>, </a:t>
            </a:r>
            <a:r>
              <a:rPr lang="en-GB" sz="5400" b="1" dirty="0" err="1"/>
              <a:t>Jobily</a:t>
            </a:r>
            <a:r>
              <a:rPr lang="en-GB" sz="5400" b="1" dirty="0"/>
              <a:t>, </a:t>
            </a:r>
            <a:r>
              <a:rPr lang="en-GB" sz="5400" b="1" dirty="0" err="1"/>
              <a:t>Jobily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Ity</a:t>
            </a:r>
            <a:r>
              <a:rPr lang="en-GB" sz="5400" b="1" dirty="0"/>
              <a:t> no </a:t>
            </a:r>
            <a:r>
              <a:rPr lang="en-GB" sz="5400" b="1" dirty="0" err="1"/>
              <a:t>andro</a:t>
            </a:r>
            <a:r>
              <a:rPr lang="en-GB" sz="5400" b="1" dirty="0"/>
              <a:t> </a:t>
            </a:r>
            <a:r>
              <a:rPr lang="en-GB" sz="5400" b="1" dirty="0" err="1"/>
              <a:t>Jobily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Ka </a:t>
            </a:r>
            <a:r>
              <a:rPr lang="en-GB" sz="5400" b="1" dirty="0" err="1"/>
              <a:t>hifalianay</a:t>
            </a:r>
            <a:r>
              <a:rPr lang="en-GB" sz="5400" b="1" dirty="0"/>
              <a:t> !</a:t>
            </a:r>
            <a:endParaRPr lang="fr-FR" sz="5400" b="1" dirty="0"/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 rot="18175610">
            <a:off x="757068" y="388204"/>
            <a:ext cx="964413" cy="92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</a:t>
            </a:r>
            <a:endParaRPr kumimoji="0" lang="fr-FR" sz="4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3479"/>
            <a:ext cx="9144000" cy="448425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b="1" dirty="0" smtClean="0"/>
              <a:t>3- </a:t>
            </a:r>
            <a:r>
              <a:rPr lang="en-GB" sz="5400" b="1" dirty="0" err="1"/>
              <a:t>Hosana</a:t>
            </a:r>
            <a:r>
              <a:rPr lang="en-GB" sz="5400" b="1" dirty="0"/>
              <a:t> ! </a:t>
            </a:r>
            <a:r>
              <a:rPr lang="en-GB" sz="5400" b="1" dirty="0" err="1"/>
              <a:t>Hosana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</a:t>
            </a:r>
            <a:r>
              <a:rPr lang="en-GB" sz="5400" b="1" dirty="0" err="1"/>
              <a:t>Hosana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</a:t>
            </a:r>
            <a:r>
              <a:rPr lang="en-GB" sz="5400" b="1" dirty="0" err="1"/>
              <a:t>Hosana</a:t>
            </a:r>
            <a:r>
              <a:rPr lang="en-GB" sz="5400" b="1" dirty="0"/>
              <a:t> ! </a:t>
            </a:r>
            <a:r>
              <a:rPr lang="en-GB" sz="5400" b="1" dirty="0" err="1"/>
              <a:t>fa</a:t>
            </a:r>
            <a:r>
              <a:rPr lang="en-GB" sz="5400" b="1" dirty="0"/>
              <a:t> ho </a:t>
            </a:r>
            <a:r>
              <a:rPr lang="en-GB" sz="5400" b="1" dirty="0" err="1"/>
              <a:t>sambatra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mpanomponao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hisy</a:t>
            </a:r>
            <a:r>
              <a:rPr lang="en-GB" sz="5400" b="1" dirty="0"/>
              <a:t> </a:t>
            </a:r>
            <a:r>
              <a:rPr lang="en-GB" sz="5400" b="1" dirty="0" err="1"/>
              <a:t>fahoriana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Etý</a:t>
            </a:r>
            <a:r>
              <a:rPr lang="en-GB" sz="5400" b="1" dirty="0"/>
              <a:t> an-</a:t>
            </a:r>
            <a:r>
              <a:rPr lang="en-GB" sz="5400" b="1" dirty="0" err="1"/>
              <a:t>taninao</a:t>
            </a:r>
            <a:r>
              <a:rPr lang="en-GB" sz="5400" b="1" dirty="0"/>
              <a:t> </a:t>
            </a:r>
            <a:r>
              <a:rPr lang="en-GB" sz="5400" b="1" dirty="0" smtClean="0"/>
              <a:t>!</a:t>
            </a:r>
            <a:endParaRPr lang="fr-FR" sz="5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7158" y="589346"/>
            <a:ext cx="7772400" cy="3964809"/>
          </a:xfrm>
        </p:spPr>
        <p:txBody>
          <a:bodyPr>
            <a:normAutofit fontScale="90000"/>
          </a:bodyPr>
          <a:lstStyle/>
          <a:p>
            <a:r>
              <a:rPr lang="en-GB" sz="5400" b="1" dirty="0" err="1"/>
              <a:t>Hosana</a:t>
            </a:r>
            <a:r>
              <a:rPr lang="en-GB" sz="5400" b="1" dirty="0"/>
              <a:t> no </a:t>
            </a:r>
            <a:r>
              <a:rPr lang="en-GB" sz="5400" b="1" dirty="0" err="1"/>
              <a:t>atolotray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Anao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Tomponay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Ity</a:t>
            </a:r>
            <a:r>
              <a:rPr lang="en-GB" sz="5400" b="1" dirty="0"/>
              <a:t> no </a:t>
            </a:r>
            <a:r>
              <a:rPr lang="en-GB" sz="5400" b="1" dirty="0" err="1"/>
              <a:t>andro</a:t>
            </a:r>
            <a:r>
              <a:rPr lang="en-GB" sz="5400" b="1" dirty="0"/>
              <a:t> </a:t>
            </a:r>
            <a:r>
              <a:rPr lang="en-GB" sz="5400" b="1" dirty="0" err="1"/>
              <a:t>Jobily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Jobily</a:t>
            </a:r>
            <a:r>
              <a:rPr lang="en-GB" sz="5400" b="1" dirty="0"/>
              <a:t>, </a:t>
            </a:r>
            <a:r>
              <a:rPr lang="en-GB" sz="5400" b="1" dirty="0" err="1"/>
              <a:t>Jobily</a:t>
            </a:r>
            <a:r>
              <a:rPr lang="en-GB" sz="5400" b="1" dirty="0"/>
              <a:t>, </a:t>
            </a:r>
            <a:r>
              <a:rPr lang="en-GB" sz="5400" b="1" dirty="0" err="1"/>
              <a:t>Jobily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Ity</a:t>
            </a:r>
            <a:r>
              <a:rPr lang="en-GB" sz="5400" b="1" dirty="0"/>
              <a:t> no </a:t>
            </a:r>
            <a:r>
              <a:rPr lang="en-GB" sz="5400" b="1" dirty="0" err="1"/>
              <a:t>andro</a:t>
            </a:r>
            <a:r>
              <a:rPr lang="en-GB" sz="5400" b="1" dirty="0"/>
              <a:t> </a:t>
            </a:r>
            <a:r>
              <a:rPr lang="en-GB" sz="5400" b="1" dirty="0" err="1"/>
              <a:t>Jobily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Ka </a:t>
            </a:r>
            <a:r>
              <a:rPr lang="en-GB" sz="5400" b="1" dirty="0" err="1"/>
              <a:t>hifalianay</a:t>
            </a:r>
            <a:r>
              <a:rPr lang="en-GB" sz="5400" b="1" dirty="0"/>
              <a:t> !</a:t>
            </a:r>
            <a:endParaRPr lang="fr-FR" sz="5400" b="1" dirty="0"/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 rot="18175610">
            <a:off x="757068" y="388204"/>
            <a:ext cx="964413" cy="92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</a:t>
            </a:r>
            <a:endParaRPr kumimoji="0" lang="fr-FR" sz="4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87600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b="1" dirty="0" smtClean="0"/>
              <a:t>4- </a:t>
            </a:r>
            <a:r>
              <a:rPr lang="en-GB" sz="5400" b="1" dirty="0" err="1"/>
              <a:t>Hosana</a:t>
            </a:r>
            <a:r>
              <a:rPr lang="en-GB" sz="5400" b="1" dirty="0"/>
              <a:t> ! </a:t>
            </a:r>
            <a:r>
              <a:rPr lang="en-GB" sz="5400" b="1" dirty="0" err="1"/>
              <a:t>Hosana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</a:t>
            </a:r>
            <a:r>
              <a:rPr lang="en-GB" sz="5400" b="1" dirty="0" err="1"/>
              <a:t>Hosana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</a:t>
            </a:r>
            <a:r>
              <a:rPr lang="en-GB" sz="5400" b="1" dirty="0" err="1"/>
              <a:t>Hosana</a:t>
            </a:r>
            <a:r>
              <a:rPr lang="en-GB" sz="5400" b="1" dirty="0"/>
              <a:t> !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miomana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‘</a:t>
            </a:r>
            <a:r>
              <a:rPr lang="en-GB" sz="5400" b="1" dirty="0" err="1"/>
              <a:t>Zahay</a:t>
            </a:r>
            <a:r>
              <a:rPr lang="en-GB" sz="5400" b="1" dirty="0"/>
              <a:t> </a:t>
            </a:r>
            <a:r>
              <a:rPr lang="en-GB" sz="5400" b="1" dirty="0" err="1"/>
              <a:t>vahoakao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Hitsena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Mpanjakanay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Rah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avy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 </a:t>
            </a:r>
            <a:r>
              <a:rPr lang="en-GB" sz="5400" b="1" dirty="0" smtClean="0"/>
              <a:t>!</a:t>
            </a:r>
            <a:endParaRPr lang="fr-FR" sz="5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pPr algn="ctr"/>
            <a:r>
              <a:rPr lang="en-GB" sz="5400" b="1" dirty="0" err="1"/>
              <a:t>Hosana</a:t>
            </a:r>
            <a:r>
              <a:rPr lang="en-GB" sz="5400" b="1" dirty="0"/>
              <a:t> no </a:t>
            </a:r>
            <a:r>
              <a:rPr lang="en-GB" sz="5400" b="1" dirty="0" err="1"/>
              <a:t>atolotray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Anao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Tomponay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Ity</a:t>
            </a:r>
            <a:r>
              <a:rPr lang="en-GB" sz="5400" b="1" dirty="0"/>
              <a:t> no </a:t>
            </a:r>
            <a:r>
              <a:rPr lang="en-GB" sz="5400" b="1" dirty="0" err="1"/>
              <a:t>andro</a:t>
            </a:r>
            <a:r>
              <a:rPr lang="en-GB" sz="5400" b="1" dirty="0"/>
              <a:t> </a:t>
            </a:r>
            <a:r>
              <a:rPr lang="en-GB" sz="5400" b="1" dirty="0" err="1"/>
              <a:t>Jobily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Jobily</a:t>
            </a:r>
            <a:r>
              <a:rPr lang="en-GB" sz="5400" b="1" dirty="0"/>
              <a:t>, </a:t>
            </a:r>
            <a:r>
              <a:rPr lang="en-GB" sz="5400" b="1" dirty="0" err="1"/>
              <a:t>Jobily</a:t>
            </a:r>
            <a:r>
              <a:rPr lang="en-GB" sz="5400" b="1" dirty="0"/>
              <a:t>, </a:t>
            </a:r>
            <a:r>
              <a:rPr lang="en-GB" sz="5400" b="1" dirty="0" err="1"/>
              <a:t>Jobily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Ity</a:t>
            </a:r>
            <a:r>
              <a:rPr lang="en-GB" sz="5400" b="1" dirty="0"/>
              <a:t> no </a:t>
            </a:r>
            <a:r>
              <a:rPr lang="en-GB" sz="5400" b="1" dirty="0" err="1"/>
              <a:t>andro</a:t>
            </a:r>
            <a:r>
              <a:rPr lang="en-GB" sz="5400" b="1" dirty="0"/>
              <a:t> </a:t>
            </a:r>
            <a:r>
              <a:rPr lang="en-GB" sz="5400" b="1" dirty="0" err="1"/>
              <a:t>Jobily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Ka </a:t>
            </a:r>
            <a:r>
              <a:rPr lang="en-GB" sz="5400" b="1" dirty="0" err="1"/>
              <a:t>hifalianay</a:t>
            </a:r>
            <a:r>
              <a:rPr lang="en-GB" sz="5400" b="1" dirty="0"/>
              <a:t> !</a:t>
            </a:r>
            <a:endParaRPr lang="fr-FR" sz="5400" b="1" dirty="0"/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 rot="18175610">
            <a:off x="757068" y="388204"/>
            <a:ext cx="964413" cy="92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</a:t>
            </a:r>
            <a:endParaRPr kumimoji="0" lang="fr-FR" sz="4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</TotalTime>
  <Words>49</Words>
  <Application>Microsoft Office PowerPoint</Application>
  <PresentationFormat>Affichage à l'écran (16:9)</PresentationFormat>
  <Paragraphs>17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Solstice</vt:lpstr>
      <vt:lpstr>173</vt:lpstr>
      <vt:lpstr>1- Hosana ! Hosana !       Hosana !    Hosana no asandratray     Ho an’i Jesosy    Fa Izy no Mpanjakanay     Sy Tompo tia koa ;</vt:lpstr>
      <vt:lpstr>Hosana no atolotray     Anao, ry Tomponay !    Ity no andro Jobily,     Jobily, Jobily, Jobily,    Ity no andro Jobily,     Ka hifalianay !</vt:lpstr>
      <vt:lpstr>2- Hosana ! Hosana !       Hosana !  Hosana ho Anao anie,     Ry Kristy Tomponay !    Fa avy Hianao tokoa     Hanjaka aminay !</vt:lpstr>
      <vt:lpstr>Hosana no atolotray     Anao, ry Tomponay !    Ity no andro Jobily,     Jobily, Jobily, Jobily,    Ity no andro Jobily,     Ka hifalianay !</vt:lpstr>
      <vt:lpstr>3- Hosana ! Hosana !       Hosana !  Hosana ! fa ho sambatra     Izay mpanomponao ;    Tsy hisy fahoriana     Etý an-taninao !</vt:lpstr>
      <vt:lpstr>Hosana no atolotray     Anao, ry Tomponay !    Ity no andro Jobily,     Jobily, Jobily, Jobily,    Ity no andro Jobily,     Ka hifalianay !</vt:lpstr>
      <vt:lpstr>4- Hosana ! Hosana !       Hosana !  Hosana ! fa miomana     ‘Zahay vahoakao    Hitsena Anao Mpanjakanay     Raha  avy Hianao !</vt:lpstr>
      <vt:lpstr>Hosana no atolotray     Anao, ry Tomponay !    Ity no andro Jobily,     Jobily, Jobily, Jobily,    Ity no andro Jobily,     Ka hifalianay !</vt:lpstr>
      <vt:lpstr>5- Hosana ! Hosana !       Hosana !  Hosana ! raisonao tokoa,     Ry Tompo tianay,    Ny dera, laza, saotra koa,     Izay aterinay !</vt:lpstr>
      <vt:lpstr>Hosana no atolotray     Anao, ry Tomponay !    Ity no andro Jobily,     Jobily, Jobily, Jobily,    Ity no andro Jobily,     Ka hifalianay !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Solofo</cp:lastModifiedBy>
  <cp:revision>3</cp:revision>
  <dcterms:created xsi:type="dcterms:W3CDTF">2013-03-23T12:48:50Z</dcterms:created>
  <dcterms:modified xsi:type="dcterms:W3CDTF">2014-08-08T19:04:37Z</dcterms:modified>
</cp:coreProperties>
</file>