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303" r:id="rId3"/>
    <p:sldId id="307" r:id="rId4"/>
    <p:sldId id="304" r:id="rId5"/>
    <p:sldId id="308" r:id="rId6"/>
    <p:sldId id="305" r:id="rId7"/>
    <p:sldId id="309" r:id="rId8"/>
    <p:sldId id="306" r:id="rId9"/>
    <p:sldId id="310" r:id="rId10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>
        <p:scale>
          <a:sx n="78" d="100"/>
          <a:sy n="78" d="100"/>
        </p:scale>
        <p:origin x="-984" y="-2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224F1-FDE4-44F6-8DBC-31C68256903A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8D25A-9E4F-4464-AC43-A6AC25668A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027750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FC031-F4AB-4A7D-A44D-E699D64AA1B5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46E49-79FB-4A33-86E1-6305840B4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134323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42F27-8009-4520-A504-8D131940EE0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3D548-A014-4EB3-AC5B-CCEB6CB498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585640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6D3FB-9B27-4691-B7C9-B647FD001A5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9CD7E-AA72-40C2-985B-F8AD2C87705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398054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53B3A-D1DB-4141-8DBD-58C449C178D2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4A26E-82BB-4C68-AE56-A8B06C27EB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01847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140EB-B91C-4A15-A87D-2FFF9D9E8E2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6F323-F46C-42FD-851F-2492BB7D749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463797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B74B7-E4A7-4F31-A620-74292DFB56F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E492F-4E9E-4708-92AC-6CD27EB8908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27007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AA48E-356D-4958-9DF5-52C44CCB641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3CF78-B358-4761-9CF6-55A0F4E4240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446585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CC74D-BAAA-46AA-B237-E2555AAA267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16D33-EA54-423B-93FB-29CBDCBC8B2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147999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C21B0-BA89-41BB-BF5C-C79B641CFCB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E126B-6E3A-4481-962E-69D0226CA79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12406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5D5C3-5CEB-45C8-AF8C-35264822161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AD46A-1E6B-444A-A0EC-C0776CDE529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672306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C861583-6533-4244-B928-F6AE1AEF054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BBEC6DD-C9C0-4389-9E8B-BEF94E24CD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2355726"/>
            <a:ext cx="77724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174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Masina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</a:t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endParaRPr lang="fr-FR" sz="6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11510"/>
            <a:ext cx="9144000" cy="4731990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Masina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hevitray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Ovay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Vonoy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otanay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Diovinao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zahay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Ka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fanahinay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Onenonao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9897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4589686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Masina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Tsinjovinao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olonao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Mpananatr</a:t>
            </a: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ô !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ovay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eritreritray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hadisoanay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Esorinao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7607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4661694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hendry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Jereo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izahay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Ka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hazavao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Adala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Mania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hevitray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atoroy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lalanao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5967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11510"/>
            <a:ext cx="9144000" cy="4517678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Masina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asehoy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antranao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11510"/>
            <a:ext cx="8858250" cy="4517678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Be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tahotra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Henoy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hatakay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Ka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fanahinay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Ononinao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7215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26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Thème Office</vt:lpstr>
      <vt:lpstr>FFPM 174 Fanahy Masina ô ! </vt:lpstr>
      <vt:lpstr>1- Fanahy Masina ô !  Ny hevitray izao  Ovay ho vao ;</vt:lpstr>
      <vt:lpstr> Vonoy ny otanay,  Diovinao izahay,  Ka ny fanahinay  Onenonao.</vt:lpstr>
      <vt:lpstr>2- Fanahy Masina ô !  Tsinjovinao izao  Ny olonao ;</vt:lpstr>
      <vt:lpstr>Mpananatra ô ! ovay  Ny eritreritray ;  Ny hadisoanay  Esorinao.</vt:lpstr>
      <vt:lpstr>3- Fanahy hendry ô !  Jereo izahay izao,  Ka hazavao !</vt:lpstr>
      <vt:lpstr> Adala izahay,  Mania ny hevitray ;  Dia atoroy anay  Ny lalanao.</vt:lpstr>
      <vt:lpstr>4- Fanahy Masina ô !  Mba asehoy izao  Ny antranao ;</vt:lpstr>
      <vt:lpstr> Be tahotra izahay,  Henoy ny hatakay,  Ka ny fanahinay  Ononinao.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121</cp:revision>
  <dcterms:created xsi:type="dcterms:W3CDTF">2012-04-07T05:45:53Z</dcterms:created>
  <dcterms:modified xsi:type="dcterms:W3CDTF">2014-08-08T19:09:34Z</dcterms:modified>
</cp:coreProperties>
</file>