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92" d="100"/>
          <a:sy n="92" d="100"/>
        </p:scale>
        <p:origin x="-7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B6F9-A0CF-4F4A-811A-EE2700486467}" type="datetimeFigureOut">
              <a:rPr lang="fr-FR" smtClean="0"/>
              <a:pPr/>
              <a:t>14/01/2015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01C9-C072-43D8-A9DB-0D0F77642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fr-FR" sz="11500" b="1" dirty="0" smtClean="0"/>
              <a:t>176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/>
          <a:lstStyle/>
          <a:p>
            <a:r>
              <a:rPr lang="en-GB" b="1" i="1" dirty="0" err="1" smtClean="0">
                <a:latin typeface="Arial" pitchFamily="34" charset="0"/>
                <a:cs typeface="Arial" pitchFamily="34" charset="0"/>
              </a:rPr>
              <a:t>Avia</a:t>
            </a:r>
            <a:r>
              <a:rPr lang="en-GB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b="1" i="1" dirty="0" err="1" smtClean="0">
                <a:latin typeface="Arial" pitchFamily="34" charset="0"/>
                <a:cs typeface="Arial" pitchFamily="34" charset="0"/>
              </a:rPr>
              <a:t>Fanahy</a:t>
            </a:r>
            <a:r>
              <a:rPr lang="en-GB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i="1" dirty="0" err="1" smtClean="0">
                <a:latin typeface="Arial" pitchFamily="34" charset="0"/>
                <a:cs typeface="Arial" pitchFamily="34" charset="0"/>
              </a:rPr>
              <a:t>Masina</a:t>
            </a:r>
            <a:r>
              <a:rPr lang="en-GB" b="1" i="1" dirty="0" smtClean="0">
                <a:latin typeface="Arial" pitchFamily="34" charset="0"/>
                <a:cs typeface="Arial" pitchFamily="34" charset="0"/>
              </a:rPr>
              <a:t> ô !</a:t>
            </a:r>
            <a:endParaRPr lang="fr-FR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447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Avia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Fanahy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Masina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ô !</a:t>
            </a:r>
            <a:r>
              <a:rPr lang="fr-FR" sz="48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4800" b="1" dirty="0">
                <a:latin typeface="Arial" pitchFamily="34" charset="0"/>
                <a:cs typeface="Arial" pitchFamily="34" charset="0"/>
              </a:rPr>
            </a:br>
            <a:r>
              <a:rPr lang="en-GB" sz="4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Midina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eto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aminay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;</a:t>
            </a:r>
            <a:r>
              <a:rPr lang="fr-FR" sz="48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4800" b="1" dirty="0">
                <a:latin typeface="Arial" pitchFamily="34" charset="0"/>
                <a:cs typeface="Arial" pitchFamily="34" charset="0"/>
              </a:rPr>
            </a:br>
            <a:r>
              <a:rPr lang="en-GB" sz="48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Fenoy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hasoavanao</a:t>
            </a:r>
            <a:r>
              <a:rPr lang="fr-FR" sz="48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4800" b="1" dirty="0">
                <a:latin typeface="Arial" pitchFamily="34" charset="0"/>
                <a:cs typeface="Arial" pitchFamily="34" charset="0"/>
              </a:rPr>
            </a:br>
            <a:r>
              <a:rPr lang="en-GB" sz="4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fonay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noforoninao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smtClean="0">
                <a:latin typeface="Arial" pitchFamily="34" charset="0"/>
                <a:cs typeface="Arial" pitchFamily="34" charset="0"/>
              </a:rPr>
              <a:t>!</a:t>
            </a:r>
            <a:endParaRPr lang="fr-FR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447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Tongava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4800" b="1" dirty="0" err="1">
                <a:latin typeface="Arial" pitchFamily="34" charset="0"/>
                <a:cs typeface="Arial" pitchFamily="34" charset="0"/>
              </a:rPr>
              <a:t>ry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 err="1" smtClean="0">
                <a:latin typeface="Arial" pitchFamily="34" charset="0"/>
                <a:cs typeface="Arial" pitchFamily="34" charset="0"/>
              </a:rPr>
              <a:t>Mpananatra</a:t>
            </a:r>
            <a:r>
              <a:rPr lang="en-GB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4800" b="1" dirty="0">
                <a:latin typeface="Arial" pitchFamily="34" charset="0"/>
                <a:cs typeface="Arial" pitchFamily="34" charset="0"/>
              </a:rPr>
              <a:t>ô !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Nomen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‘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Andriamanitra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Ho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loharano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velona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Hiboiboik</a:t>
            </a:r>
            <a:r>
              <a:rPr lang="en-GB" sz="5400" b="1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am-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po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.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447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Sokafy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fanahinay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Hidiram-pitiavana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;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tenanay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malemy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koa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,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Ampaherezonao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anie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!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44701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4)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Reseo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fahavalonay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;</a:t>
            </a:r>
            <a:r>
              <a:rPr lang="fr-FR" b="1" dirty="0">
                <a:latin typeface="Arial" pitchFamily="34" charset="0"/>
                <a:cs typeface="Arial" pitchFamily="34" charset="0"/>
              </a:rPr>
              <a:t/>
            </a:r>
            <a:br>
              <a:rPr lang="fr-FR" b="1" dirty="0">
                <a:latin typeface="Arial" pitchFamily="34" charset="0"/>
                <a:cs typeface="Arial" pitchFamily="34" charset="0"/>
              </a:rPr>
            </a:br>
            <a:r>
              <a:rPr lang="en-GB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Onòny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koa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tahotray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;</a:t>
            </a:r>
            <a:r>
              <a:rPr lang="fr-FR" b="1" dirty="0">
                <a:latin typeface="Arial" pitchFamily="34" charset="0"/>
                <a:cs typeface="Arial" pitchFamily="34" charset="0"/>
              </a:rPr>
              <a:t/>
            </a:r>
            <a:br>
              <a:rPr lang="fr-FR" b="1" dirty="0">
                <a:latin typeface="Arial" pitchFamily="34" charset="0"/>
                <a:cs typeface="Arial" pitchFamily="34" charset="0"/>
              </a:rPr>
            </a:br>
            <a:r>
              <a:rPr lang="en-GB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Tantano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an-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dalana</a:t>
            </a:r>
            <a:r>
              <a:rPr lang="fr-FR" b="1" dirty="0">
                <a:latin typeface="Arial" pitchFamily="34" charset="0"/>
                <a:cs typeface="Arial" pitchFamily="34" charset="0"/>
              </a:rPr>
              <a:t/>
            </a:r>
            <a:br>
              <a:rPr lang="fr-FR" b="1" dirty="0">
                <a:latin typeface="Arial" pitchFamily="34" charset="0"/>
                <a:cs typeface="Arial" pitchFamily="34" charset="0"/>
              </a:rPr>
            </a:br>
            <a:r>
              <a:rPr lang="en-GB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Hahatraranay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lanitra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!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447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5)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Tahio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mba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hitiavanay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Ray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sy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Jeso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Zanany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Sy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hitokianay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Anao</a:t>
            </a:r>
            <a:r>
              <a:rPr lang="fr-FR" sz="5400" b="1" dirty="0">
                <a:latin typeface="Arial" pitchFamily="34" charset="0"/>
                <a:cs typeface="Arial" pitchFamily="34" charset="0"/>
              </a:rPr>
              <a:t/>
            </a:r>
            <a:br>
              <a:rPr lang="fr-FR" sz="5400" b="1" dirty="0">
                <a:latin typeface="Arial" pitchFamily="34" charset="0"/>
                <a:cs typeface="Arial" pitchFamily="34" charset="0"/>
              </a:rPr>
            </a:br>
            <a:r>
              <a:rPr lang="en-GB" sz="5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Izay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Fanahy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Masina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!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176</vt:lpstr>
      <vt:lpstr>1) Avia, Fanahy Masina ô !     Midina eto aminay ;    Fenoy ny hasoavanao     Ny fonay noforoninao !</vt:lpstr>
      <vt:lpstr>2) Tongava, ry Mpananatra ô !     Nomen ‘Andriamanitra    Ho loharano velona     Hiboiboika ao am-po.</vt:lpstr>
      <vt:lpstr>3) Sokafy ny fanahinay     Hidiram-pitiavana ;    Ny tenanay malemy koa,     Ampaherezonao anie !</vt:lpstr>
      <vt:lpstr>4) Reseo ny fahavalonay ;     Onòny koa ny tahotray ;    Tantano ao an-dalana     Hahatraranay ny lanitra !</vt:lpstr>
      <vt:lpstr>5) Tahio mba hitiavanay     Ny Ray sy Jeso Zanany    Sy hitokianay Anao     Izay Fanahy Masina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176</dc:title>
  <dc:creator>SWEET</dc:creator>
  <cp:lastModifiedBy>ami</cp:lastModifiedBy>
  <cp:revision>3</cp:revision>
  <dcterms:created xsi:type="dcterms:W3CDTF">2013-05-17T06:57:10Z</dcterms:created>
  <dcterms:modified xsi:type="dcterms:W3CDTF">2015-01-14T16:14:48Z</dcterms:modified>
</cp:coreProperties>
</file>