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6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13/06/2021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3042" y="3321849"/>
            <a:ext cx="567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>
                <a:solidFill>
                  <a:schemeClr val="bg1"/>
                </a:solidFill>
              </a:rPr>
              <a:t>« </a:t>
            </a:r>
            <a:r>
              <a:rPr lang="fr-FR" sz="4000" b="1" dirty="0" err="1" smtClean="0">
                <a:solidFill>
                  <a:schemeClr val="bg1"/>
                </a:solidFill>
              </a:rPr>
              <a:t>Ry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Fanahy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Mpanazava</a:t>
            </a:r>
            <a:r>
              <a:rPr lang="fr-FR" sz="4000" b="1" dirty="0" smtClean="0">
                <a:solidFill>
                  <a:schemeClr val="bg1"/>
                </a:solidFill>
              </a:rPr>
              <a:t> »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752" y="1131590"/>
            <a:ext cx="400052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1500" b="1" dirty="0" smtClean="0">
                <a:solidFill>
                  <a:schemeClr val="bg1"/>
                </a:solidFill>
              </a:rPr>
              <a:t>177</a:t>
            </a:r>
            <a:endParaRPr lang="fr-FR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082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1. </a:t>
            </a:r>
            <a:r>
              <a:rPr lang="fr-FR" sz="3600" b="1" dirty="0" err="1" smtClean="0">
                <a:solidFill>
                  <a:schemeClr val="bg1"/>
                </a:solidFill>
              </a:rPr>
              <a:t>Ry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Fanahy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Mpanazava</a:t>
            </a:r>
            <a:r>
              <a:rPr lang="fr-FR" sz="3600" b="1" dirty="0" smtClean="0">
                <a:solidFill>
                  <a:schemeClr val="bg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Mitariha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anay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izao</a:t>
            </a:r>
            <a:r>
              <a:rPr lang="fr-FR" sz="36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Hianaranay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ny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teny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Zay </a:t>
            </a:r>
            <a:r>
              <a:rPr lang="fr-FR" sz="3600" b="1" dirty="0" err="1" smtClean="0">
                <a:solidFill>
                  <a:schemeClr val="bg1"/>
                </a:solidFill>
              </a:rPr>
              <a:t>nampanoratinao</a:t>
            </a:r>
            <a:r>
              <a:rPr lang="fr-FR" sz="3600" b="1" dirty="0" smtClean="0">
                <a:solidFill>
                  <a:schemeClr val="bg1"/>
                </a:solidFill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:.: Dia </a:t>
            </a:r>
            <a:r>
              <a:rPr lang="fr-FR" sz="3600" b="1" dirty="0" err="1" smtClean="0">
                <a:solidFill>
                  <a:schemeClr val="bg1"/>
                </a:solidFill>
              </a:rPr>
              <a:t>hifaly</a:t>
            </a:r>
            <a:r>
              <a:rPr lang="fr-FR" sz="36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Izahay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tarihinao</a:t>
            </a:r>
            <a:r>
              <a:rPr lang="fr-FR" sz="3600" b="1" dirty="0" smtClean="0">
                <a:solidFill>
                  <a:schemeClr val="bg1"/>
                </a:solidFill>
              </a:rPr>
              <a:t>:.: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2. </a:t>
            </a:r>
            <a:r>
              <a:rPr lang="fr-FR" sz="3600" b="1" dirty="0" err="1" smtClean="0">
                <a:solidFill>
                  <a:schemeClr val="bg1"/>
                </a:solidFill>
              </a:rPr>
              <a:t>Ry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Fanahy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Mpanazava</a:t>
            </a:r>
            <a:r>
              <a:rPr lang="fr-FR" sz="3600" b="1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Maminay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ny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anatrao</a:t>
            </a:r>
            <a:r>
              <a:rPr lang="fr-FR" sz="3600" b="1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Fa </a:t>
            </a:r>
            <a:r>
              <a:rPr lang="fr-FR" sz="3600" b="1" dirty="0" err="1" smtClean="0">
                <a:solidFill>
                  <a:schemeClr val="bg1"/>
                </a:solidFill>
              </a:rPr>
              <a:t>matanjaka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sy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hendry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'Zay </a:t>
            </a:r>
            <a:r>
              <a:rPr lang="fr-FR" sz="3600" b="1" dirty="0" err="1" smtClean="0">
                <a:solidFill>
                  <a:schemeClr val="bg1"/>
                </a:solidFill>
              </a:rPr>
              <a:t>ampianarinao</a:t>
            </a:r>
            <a:r>
              <a:rPr lang="fr-FR" sz="3600" b="1" dirty="0" smtClean="0">
                <a:solidFill>
                  <a:schemeClr val="bg1"/>
                </a:solidFill>
              </a:rPr>
              <a:t>;</a:t>
            </a: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:,: </a:t>
            </a:r>
            <a:r>
              <a:rPr lang="fr-FR" sz="3600" b="1" dirty="0" err="1" smtClean="0">
                <a:solidFill>
                  <a:schemeClr val="bg1"/>
                </a:solidFill>
              </a:rPr>
              <a:t>Hatanjaho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Izahay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mpianatrao</a:t>
            </a:r>
            <a:r>
              <a:rPr lang="fr-FR" sz="3600" b="1" dirty="0" smtClean="0">
                <a:solidFill>
                  <a:schemeClr val="bg1"/>
                </a:solidFill>
              </a:rPr>
              <a:t> :,: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2438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3. </a:t>
            </a:r>
            <a:r>
              <a:rPr lang="fr-FR" sz="3600" b="1" dirty="0" err="1" smtClean="0">
                <a:solidFill>
                  <a:schemeClr val="bg1"/>
                </a:solidFill>
              </a:rPr>
              <a:t>Ry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Fanahy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Mpanazava</a:t>
            </a:r>
            <a:r>
              <a:rPr lang="fr-FR" sz="3600" b="1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Aoka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tsy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hangia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anay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Ny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angano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sy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tantara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'Zay </a:t>
            </a:r>
            <a:r>
              <a:rPr lang="fr-FR" sz="3600" b="1" dirty="0" err="1" smtClean="0">
                <a:solidFill>
                  <a:schemeClr val="bg1"/>
                </a:solidFill>
              </a:rPr>
              <a:t>hamily</a:t>
            </a:r>
            <a:r>
              <a:rPr lang="fr-FR" sz="3600" b="1" dirty="0" smtClean="0">
                <a:solidFill>
                  <a:schemeClr val="bg1"/>
                </a:solidFill>
              </a:rPr>
              <a:t> dia </a:t>
            </a:r>
            <a:r>
              <a:rPr lang="fr-FR" sz="3600" b="1" dirty="0" err="1" smtClean="0">
                <a:solidFill>
                  <a:schemeClr val="bg1"/>
                </a:solidFill>
              </a:rPr>
              <a:t>anay</a:t>
            </a:r>
            <a:r>
              <a:rPr lang="fr-FR" sz="3600" b="1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:,: </a:t>
            </a:r>
            <a:r>
              <a:rPr lang="fr-FR" sz="3600" b="1" dirty="0" err="1" smtClean="0">
                <a:solidFill>
                  <a:schemeClr val="bg1"/>
                </a:solidFill>
              </a:rPr>
              <a:t>Mba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sakano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Tsy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handavanay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Anao</a:t>
            </a:r>
            <a:r>
              <a:rPr lang="fr-FR" sz="3600" b="1" dirty="0" smtClean="0">
                <a:solidFill>
                  <a:schemeClr val="bg1"/>
                </a:solidFill>
              </a:rPr>
              <a:t> :.: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18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4. </a:t>
            </a:r>
            <a:r>
              <a:rPr lang="fr-FR" sz="3600" b="1" dirty="0" err="1" smtClean="0">
                <a:solidFill>
                  <a:schemeClr val="bg1"/>
                </a:solidFill>
              </a:rPr>
              <a:t>Ry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Fanahy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Mpanazava</a:t>
            </a:r>
            <a:r>
              <a:rPr lang="fr-FR" sz="3600" b="1" dirty="0" smtClean="0">
                <a:solidFill>
                  <a:schemeClr val="bg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Ny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Baiboly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taminao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Dia </a:t>
            </a:r>
            <a:r>
              <a:rPr lang="fr-FR" sz="3600" b="1" dirty="0" err="1" smtClean="0">
                <a:solidFill>
                  <a:schemeClr val="bg1"/>
                </a:solidFill>
              </a:rPr>
              <a:t>fanilo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sady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toky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err="1" smtClean="0">
                <a:solidFill>
                  <a:schemeClr val="bg1"/>
                </a:solidFill>
              </a:rPr>
              <a:t>Hanantonanay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Anao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:,: </a:t>
            </a:r>
            <a:r>
              <a:rPr lang="fr-FR" sz="3600" b="1" dirty="0" err="1" smtClean="0">
                <a:solidFill>
                  <a:schemeClr val="bg1"/>
                </a:solidFill>
              </a:rPr>
              <a:t>Mba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tsilovy</a:t>
            </a:r>
            <a:endParaRPr lang="fr-FR" sz="36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fr-FR" sz="3600" b="1" dirty="0" smtClean="0">
                <a:solidFill>
                  <a:schemeClr val="bg1"/>
                </a:solidFill>
              </a:rPr>
              <a:t>'Zay </a:t>
            </a:r>
            <a:r>
              <a:rPr lang="fr-FR" sz="3600" b="1" dirty="0" err="1" smtClean="0">
                <a:solidFill>
                  <a:schemeClr val="bg1"/>
                </a:solidFill>
              </a:rPr>
              <a:t>miankina</a:t>
            </a:r>
            <a:r>
              <a:rPr lang="fr-FR" sz="3600" b="1" dirty="0" smtClean="0">
                <a:solidFill>
                  <a:schemeClr val="bg1"/>
                </a:solidFill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</a:rPr>
              <a:t>aminao</a:t>
            </a:r>
            <a:r>
              <a:rPr lang="fr-FR" sz="3600" b="1" dirty="0" smtClean="0">
                <a:solidFill>
                  <a:schemeClr val="bg1"/>
                </a:solidFill>
              </a:rPr>
              <a:t> :,: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4712425</TotalTime>
  <Words>95</Words>
  <Application>Microsoft Office PowerPoint</Application>
  <PresentationFormat>Affichage à l'écran 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Book Antiqua</vt:lpstr>
      <vt:lpstr>Lucida Sans</vt:lpstr>
      <vt:lpstr>Wingdings</vt:lpstr>
      <vt:lpstr>Wingdings 2</vt:lpstr>
      <vt:lpstr>Wingdings 3</vt:lpstr>
      <vt:lpstr>Apex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Utilisateur</cp:lastModifiedBy>
  <cp:revision>11</cp:revision>
  <dcterms:created xsi:type="dcterms:W3CDTF">2012-12-15T15:29:56Z</dcterms:created>
  <dcterms:modified xsi:type="dcterms:W3CDTF">2021-06-13T03:33:32Z</dcterms:modified>
</cp:coreProperties>
</file>