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84" d="100"/>
          <a:sy n="84" d="100"/>
        </p:scale>
        <p:origin x="-804" y="-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107E7-C51F-4E40-A6B4-AF0EAD83032F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D3542-40E2-461C-A946-C8E0F05DFF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08937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7C6F3-3A03-4F72-BF53-00D51420A6D1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30778-3A42-4C14-B5A4-883B10D3DE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645814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EBF50-358B-4B2C-8E7A-AB1A38D10052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2DFF4-D621-4358-AFCB-DDB4CF7B51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83750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4C5F3-EABA-492F-B5F7-5EC42DE9F34D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8EA83C-FFF9-4E90-A906-7FB4813EEE6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56898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14959-8C01-4E2D-BCE7-425901129476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739E2-5449-4D66-8CE3-4E3F8F66135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3398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32343-17FE-48A9-B779-7084A96305A1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AC53B-D998-4303-9CE5-AB82E61F276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03284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25F8B-B024-4173-BAC1-360484199901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D80DC-026D-492A-A1CB-6CDE9DC67AE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4343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51D7-5C36-4146-A3DB-41CACCD656E6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752A-9D5D-47AF-8F83-B0DE7621E8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772285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C9B9F-3B82-4CBD-93F3-930E76CE1619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1239D-8B76-4BF7-873A-2A1FDD10AC0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40926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7502A-BAAF-4544-B0D2-AE9310A32F0E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CDC2F-3124-4392-A543-8F043401716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56429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6FAF1-A2B6-448A-9D76-9579F67D4E1D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2CCEE-A94C-44F9-B88B-25C3E7665D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52284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E65E83-6B45-4778-84EB-58FB5A9CECE6}" type="datetimeFigureOut">
              <a:rPr lang="fr-FR"/>
              <a:pPr>
                <a:defRPr/>
              </a:pPr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B97EF8-8518-4680-9E05-BBE573BDA6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178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Hanova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vatonay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tonga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vaovao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afafinay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Tondrahan-drano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mety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vokatra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ambininao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Fenoy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herinao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fon’ny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Hamelona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finoana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Tahio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asa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Ampandrosoy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am-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po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hasoavanao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Thème Office</vt:lpstr>
      <vt:lpstr>FFPM 178 Avia, Fanahy ô ! </vt:lpstr>
      <vt:lpstr>1-  Avia, Fanahy ô !      Midina Hianao     Hanova ny fo vatonay,      Ho tonga fo vaovao !</vt:lpstr>
      <vt:lpstr>2-  Izay afafinay, Tondrahan-drano koa,  Tsy mety misy vokatra      Raha tsy ambininao.</vt:lpstr>
      <vt:lpstr>3- Fenoy ny herinao      Ny fon’ny olona,     Hamelona finoana      Sy fitiavana !</vt:lpstr>
      <vt:lpstr>4-  Fanahy Masina ô !      Tahio ny asa atao,    Ampandrosoy am-po      Ny hasoavanao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132</cp:revision>
  <dcterms:created xsi:type="dcterms:W3CDTF">2012-04-07T05:45:53Z</dcterms:created>
  <dcterms:modified xsi:type="dcterms:W3CDTF">2014-08-09T06:54:25Z</dcterms:modified>
</cp:coreProperties>
</file>