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0034" y="3321849"/>
            <a:ext cx="8858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smtClean="0"/>
              <a:t>« </a:t>
            </a:r>
            <a:r>
              <a:rPr lang="sv-SE" sz="4000" b="1" dirty="0" smtClean="0"/>
              <a:t>Ny Fanahy Masina efa tonga </a:t>
            </a:r>
            <a:r>
              <a:rPr lang="fr-FR" sz="4000" b="1" smtClean="0"/>
              <a:t>tokoa</a:t>
            </a:r>
            <a:r>
              <a:rPr lang="fr-FR" sz="4000" b="1" dirty="0" smtClean="0"/>
              <a:t> »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2339752" y="1098409"/>
            <a:ext cx="40005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3800" b="1" dirty="0" smtClean="0"/>
              <a:t>179</a:t>
            </a:r>
            <a:endParaRPr lang="fr-FR" sz="13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7200" b="1" dirty="0" smtClean="0"/>
              <a:t>1. Ny Fanahy Masina </a:t>
            </a:r>
            <a:r>
              <a:rPr lang="sv-SE" sz="7200" b="1" dirty="0" smtClean="0"/>
              <a:t>efa </a:t>
            </a:r>
            <a:r>
              <a:rPr lang="fr-FR" sz="7200" b="1" dirty="0" err="1" smtClean="0"/>
              <a:t>tonga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tokoa</a:t>
            </a:r>
            <a:r>
              <a:rPr lang="fr-FR" sz="7200" b="1" dirty="0" smtClean="0"/>
              <a:t>.</a:t>
            </a:r>
          </a:p>
          <a:p>
            <a:pPr algn="ctr"/>
            <a:r>
              <a:rPr lang="fr-FR" sz="7200" b="1" dirty="0" err="1" smtClean="0"/>
              <a:t>Mba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homba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mpitory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Teny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mahasoa</a:t>
            </a:r>
            <a:r>
              <a:rPr lang="fr-FR" sz="7200" b="1" dirty="0" smtClean="0"/>
              <a:t>.</a:t>
            </a:r>
            <a:endParaRPr lang="fr-FR" sz="72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/>
              <a:t>Koa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mitsangana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andeha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mahery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fo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Hatramin'ny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faran'ny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tany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torio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Teny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soa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4938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25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/>
              <a:t>2. </a:t>
            </a:r>
            <a:r>
              <a:rPr lang="fr-FR" sz="6600" b="1" dirty="0" err="1" smtClean="0"/>
              <a:t>Voasaron'ny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aizim</a:t>
            </a:r>
            <a:r>
              <a:rPr lang="fr-FR" sz="6600" b="1" dirty="0" smtClean="0"/>
              <a:t>-</a:t>
            </a:r>
            <a:r>
              <a:rPr lang="fr-FR" sz="6600" b="1" dirty="0" err="1" smtClean="0"/>
              <a:t>pito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Nosinao</a:t>
            </a:r>
            <a:r>
              <a:rPr lang="fr-FR" sz="6600" b="1" dirty="0" smtClean="0"/>
              <a:t>;</a:t>
            </a:r>
          </a:p>
          <a:p>
            <a:pPr algn="ctr"/>
            <a:r>
              <a:rPr lang="pl-PL" sz="6600" b="1" dirty="0" smtClean="0"/>
              <a:t>Ny ody sy ny sampy no</a:t>
            </a:r>
          </a:p>
          <a:p>
            <a:pPr algn="ctr"/>
            <a:r>
              <a:rPr lang="fr-FR" sz="6600" b="1" dirty="0" err="1" smtClean="0"/>
              <a:t>Notompoiny</a:t>
            </a:r>
            <a:r>
              <a:rPr lang="fr-FR" sz="6600" b="1" dirty="0" smtClean="0"/>
              <a:t> tao</a:t>
            </a:r>
            <a:r>
              <a:rPr lang="fr-FR" sz="6600" b="1" dirty="0" smtClean="0"/>
              <a:t>;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151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fahazarana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koa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Nangeja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mafy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tokoa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Kanefa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tonga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nymazava</a:t>
            </a:r>
            <a:r>
              <a:rPr lang="fr-FR" sz="6600" b="1" dirty="0" smtClean="0"/>
              <a:t>:</a:t>
            </a:r>
          </a:p>
          <a:p>
            <a:pPr algn="ctr"/>
            <a:r>
              <a:rPr lang="fr-FR" sz="6600" b="1" dirty="0" err="1" smtClean="0"/>
              <a:t>Resy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aizina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031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934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/>
              <a:t>3. </a:t>
            </a:r>
            <a:r>
              <a:rPr lang="en-US" sz="6600" b="1" dirty="0" err="1" smtClean="0"/>
              <a:t>Ry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fanahy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voatafy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hery</a:t>
            </a:r>
            <a:endParaRPr lang="en-US" sz="6600" b="1" dirty="0" smtClean="0"/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anie</a:t>
            </a:r>
            <a:endParaRPr lang="fr-FR" sz="6600" b="1" dirty="0" smtClean="0"/>
          </a:p>
          <a:p>
            <a:pPr algn="ctr"/>
            <a:r>
              <a:rPr lang="fr-FR" sz="6600" b="1" dirty="0" smtClean="0"/>
              <a:t>Ka </a:t>
            </a:r>
            <a:r>
              <a:rPr lang="fr-FR" sz="6600" b="1" dirty="0" err="1" smtClean="0"/>
              <a:t>efa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miandry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Injay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miteny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hoe</a:t>
            </a:r>
            <a:r>
              <a:rPr lang="fr-FR" sz="6600" b="1" dirty="0" smtClean="0"/>
              <a:t>: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"</a:t>
            </a:r>
            <a:r>
              <a:rPr lang="fr-FR" sz="7200" b="1" dirty="0" err="1" smtClean="0"/>
              <a:t>Angony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eny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antsoy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Hanatona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avokoa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firenena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eran</a:t>
            </a:r>
            <a:r>
              <a:rPr lang="fr-FR" sz="7200" b="1" dirty="0" smtClean="0"/>
              <a:t>-</a:t>
            </a:r>
            <a:r>
              <a:rPr lang="fr-FR" sz="7200" b="1" dirty="0" err="1" smtClean="0"/>
              <a:t>tany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Ho </a:t>
            </a:r>
            <a:r>
              <a:rPr lang="fr-FR" sz="7200" b="1" dirty="0" err="1" smtClean="0"/>
              <a:t>mpianatro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tokoa</a:t>
            </a:r>
            <a:r>
              <a:rPr lang="fr-FR" sz="7200" b="1" dirty="0" smtClean="0"/>
              <a:t>".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33329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0893" y="19548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/>
              <a:t>4. </a:t>
            </a:r>
            <a:r>
              <a:rPr lang="fr-FR" sz="8000" b="1" dirty="0" err="1" smtClean="0"/>
              <a:t>Tompo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tia</a:t>
            </a:r>
            <a:r>
              <a:rPr lang="fr-FR" sz="8000" b="1" dirty="0" smtClean="0"/>
              <a:t> ô,</a:t>
            </a:r>
          </a:p>
          <a:p>
            <a:pPr algn="ctr"/>
            <a:r>
              <a:rPr lang="fr-FR" sz="8000" b="1" dirty="0" err="1" smtClean="0"/>
              <a:t>Ekeko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antsonao</a:t>
            </a:r>
            <a:r>
              <a:rPr lang="fr-FR" sz="8000" b="1" dirty="0" smtClean="0"/>
              <a:t>;</a:t>
            </a:r>
          </a:p>
          <a:p>
            <a:pPr algn="ctr"/>
            <a:r>
              <a:rPr lang="fr-FR" sz="8000" b="1" dirty="0" err="1" smtClean="0"/>
              <a:t>Hafoiko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hareko</a:t>
            </a:r>
            <a:r>
              <a:rPr lang="fr-FR" sz="8000" b="1" dirty="0" smtClean="0"/>
              <a:t>,</a:t>
            </a:r>
          </a:p>
          <a:p>
            <a:pPr algn="ctr"/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tenako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izao</a:t>
            </a:r>
            <a:r>
              <a:rPr lang="fr-FR" sz="8000" b="1" dirty="0" smtClean="0"/>
              <a:t>,</a:t>
            </a:r>
            <a:endParaRPr lang="fr-FR" sz="80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2502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Ho </a:t>
            </a:r>
            <a:r>
              <a:rPr lang="fr-FR" sz="7200" b="1" dirty="0" err="1" smtClean="0"/>
              <a:t>vavolombelona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Hijoro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hanafika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Hitory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hamafy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koa</a:t>
            </a:r>
            <a:r>
              <a:rPr lang="fr-FR" sz="7200" b="1" dirty="0" smtClean="0"/>
              <a:t>:</a:t>
            </a:r>
          </a:p>
          <a:p>
            <a:pPr algn="ctr"/>
            <a:r>
              <a:rPr lang="fr-FR" sz="7200" b="1" dirty="0" err="1" smtClean="0"/>
              <a:t>Tafio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herinao</a:t>
            </a:r>
            <a:r>
              <a:rPr lang="fr-FR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11633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134</Words>
  <Application>Microsoft Office PowerPoint</Application>
  <PresentationFormat>Affichage à l'écran (16:9)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Solofo</cp:lastModifiedBy>
  <cp:revision>10</cp:revision>
  <dcterms:created xsi:type="dcterms:W3CDTF">2012-12-15T15:29:56Z</dcterms:created>
  <dcterms:modified xsi:type="dcterms:W3CDTF">2014-08-09T07:01:24Z</dcterms:modified>
</cp:coreProperties>
</file>