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316B-B9B0-4CCE-B61E-BE4B47BE5A11}" type="datetimeFigureOut">
              <a:rPr lang="fr-FR" smtClean="0"/>
              <a:pPr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D9BD0-BF2B-421E-8059-36020AB4A5BE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9144000" cy="1314450"/>
          </a:xfrm>
        </p:spPr>
        <p:txBody>
          <a:bodyPr>
            <a:normAutofit/>
          </a:bodyPr>
          <a:lstStyle/>
          <a:p>
            <a:r>
              <a:rPr lang="es-ES" sz="54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5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54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feonay</a:t>
            </a:r>
            <a:r>
              <a:rPr lang="es-ES" sz="5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54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rehetra</a:t>
            </a:r>
            <a:r>
              <a:rPr lang="es-ES" sz="5400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5400" b="1" i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endParaRPr lang="fr-FR" sz="5400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82189"/>
            <a:ext cx="7772400" cy="4286280"/>
          </a:xfrm>
        </p:spPr>
        <p:txBody>
          <a:bodyPr>
            <a:noAutofit/>
          </a:bodyPr>
          <a:lstStyle/>
          <a:p>
            <a:r>
              <a:rPr lang="es-ES" sz="4800" b="1" dirty="0" smtClean="0">
                <a:solidFill>
                  <a:schemeClr val="accent5">
                    <a:lumMod val="50000"/>
                  </a:schemeClr>
                </a:solidFill>
              </a:rPr>
              <a:t>1)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feonay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rehetra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entinay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midera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Andriananaharinay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Na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ambany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aza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izahay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      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:,: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Andriananaharinay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smtClean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82189"/>
            <a:ext cx="7772400" cy="4286280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chemeClr val="accent5">
                    <a:lumMod val="50000"/>
                  </a:schemeClr>
                </a:solidFill>
              </a:rPr>
              <a:t>2)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andronay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rehetra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entinay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manoa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Tompo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sy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Mpanjakanay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Satria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fantatray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s-ES" sz="4800" b="1" dirty="0" smtClean="0">
                <a:solidFill>
                  <a:schemeClr val="accent5">
                    <a:lumMod val="50000"/>
                  </a:schemeClr>
                </a:solidFill>
              </a:rPr>
              <a:t>:,: 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Fa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Tompo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sy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Mpanjakanay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82189"/>
            <a:ext cx="7772400" cy="4286280"/>
          </a:xfrm>
        </p:spPr>
        <p:txBody>
          <a:bodyPr>
            <a:noAutofit/>
          </a:bodyPr>
          <a:lstStyle/>
          <a:p>
            <a:r>
              <a:rPr lang="es-ES" sz="4800" b="1" dirty="0" smtClean="0">
                <a:solidFill>
                  <a:schemeClr val="accent5">
                    <a:lumMod val="50000"/>
                  </a:schemeClr>
                </a:solidFill>
              </a:rPr>
              <a:t>3)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hevitray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rehetra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enti-mankalaza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Tompo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Mpanasoa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Mpitahy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fanahinay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     :,: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Fa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Tompo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Mpanasoa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82189"/>
            <a:ext cx="7772400" cy="4286280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chemeClr val="accent5">
                    <a:lumMod val="50000"/>
                  </a:schemeClr>
                </a:solidFill>
              </a:rPr>
              <a:t>4)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herinay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rehetra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izao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Dia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iasanay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ho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Aronay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sy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Tanjakay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Miezaka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tokoa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izahay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     :,: Fa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Aronay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sy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Tanjakay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!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82189"/>
            <a:ext cx="7772400" cy="4286280"/>
          </a:xfrm>
        </p:spPr>
        <p:txBody>
          <a:bodyPr>
            <a:noAutofit/>
          </a:bodyPr>
          <a:lstStyle/>
          <a:p>
            <a:r>
              <a:rPr lang="es-ES" sz="4800" b="1" dirty="0" smtClean="0">
                <a:solidFill>
                  <a:schemeClr val="accent5">
                    <a:lumMod val="50000"/>
                  </a:schemeClr>
                </a:solidFill>
              </a:rPr>
              <a:t>5)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Rehefa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alainao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izahay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Ka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tapitra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ny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andronay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Hamantana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any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Aminao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Izahay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arý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an-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danitrao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       :,: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Fa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GB" sz="4800" b="1" dirty="0" err="1">
                <a:solidFill>
                  <a:schemeClr val="accent5">
                    <a:lumMod val="50000"/>
                  </a:schemeClr>
                </a:solidFill>
              </a:rPr>
              <a:t>tianao</a:t>
            </a: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:,:</a:t>
            </a:r>
            <a: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fr-FR" sz="4800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GB" sz="4800" b="1" dirty="0">
                <a:solidFill>
                  <a:schemeClr val="accent5">
                    <a:lumMod val="50000"/>
                  </a:schemeClr>
                </a:solidFill>
              </a:rPr>
              <a:t>  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Hamantana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any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s-ES" sz="4800" b="1" dirty="0" err="1">
                <a:solidFill>
                  <a:schemeClr val="accent5">
                    <a:lumMod val="50000"/>
                  </a:schemeClr>
                </a:solidFill>
              </a:rPr>
              <a:t>Aminao</a:t>
            </a:r>
            <a:r>
              <a:rPr lang="es-ES" sz="4800" b="1" dirty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fr-FR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18</vt:lpstr>
      <vt:lpstr>1) Ny feonay rehetra izao     Dia entinay midera Anao,    Ry Andriananaharinay !      Na ambany aza izahay,           :,: Dia tianao :,:    Ry Andriananaharinay !</vt:lpstr>
      <vt:lpstr>2) Ny andronay rehetra izao     Dia entinay manoa Anao,    Ry Tompo sy Mpanjakanay !     Satria izao dia fantatray      :,: Fa tianao :,:    Ry Tompo sy Mpanjakanay !</vt:lpstr>
      <vt:lpstr>3) Ny hevitray rehetra izao     Dia enti-mankalaza Anao,    Ry Tompo Mpanasoa anay !     Mpitahy ny fanahinay,          :,: Fa tianao :,:    Ry Tompo Mpanasoa anay !</vt:lpstr>
      <vt:lpstr>4) Ny herinay rehetra izao     Dia iasanay ho Anao,    Ry Aronay sy Tanjakay !     Miezaka tokoa izahay,          :,: Fa tianao :,:    Ry Aronay sy Tanjakay !</vt:lpstr>
      <vt:lpstr>5) Rehefa alainao izahay,     Ka tapitra ny andronay,    Hamantana any Aminao     Izahay arý an-danitrao,           :,: Fa tianao :,:    Hamantana any Aminao.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</dc:title>
  <dc:creator>SWEET</dc:creator>
  <cp:lastModifiedBy>ami</cp:lastModifiedBy>
  <cp:revision>4</cp:revision>
  <dcterms:created xsi:type="dcterms:W3CDTF">2013-05-21T11:49:03Z</dcterms:created>
  <dcterms:modified xsi:type="dcterms:W3CDTF">2014-11-02T07:34:16Z</dcterms:modified>
</cp:coreProperties>
</file>