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304" r:id="rId3"/>
    <p:sldId id="307" r:id="rId4"/>
    <p:sldId id="305" r:id="rId5"/>
    <p:sldId id="308" r:id="rId6"/>
    <p:sldId id="306" r:id="rId7"/>
    <p:sldId id="309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89" d="100"/>
          <a:sy n="89" d="100"/>
        </p:scale>
        <p:origin x="-68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FEB4-BE5E-4D7A-AC96-DC1996A94137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2563-3730-4708-B467-608C83E1CE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02239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AA10-3B65-4B06-B0A6-BDFDBCEB9F56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2CB90-ECAB-483A-AF0D-2C6C13048B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09637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8994-7DC5-4105-8876-79708CE4DB5E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04C2-52E6-462E-8F78-789771EA6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55363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A025-2E0D-413B-8199-1CBF9DBE0173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29E39-E0C3-4372-8022-CBC454742D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810247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32F4-4D15-4853-AFFF-8000E6796CA8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6FC21-316D-4197-B569-130EEAB791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31531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68E03-4951-41C4-987D-6766F3A22480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02E9-7799-4F35-B062-7356DB1735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3949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42291-1834-44AE-B5A6-EEB49066775E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DCE86-6AFE-444D-A160-EFB551F775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2538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21A48-CF6A-4FD5-82BF-A8F5BD6FB2F7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44A59-C903-46AF-8734-22A79773BB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283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FBE1E-DC6F-4448-B82A-34169CE80B95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A6184-04F2-498F-B784-4D421ADF23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0801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DE8C3-70A4-4231-8B0B-498AAF235111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1B968-4436-47CC-A9AA-46E0BEEFA6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06469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F09F0-DBC4-46F5-9CBA-FE97251B3EE4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E97D-3EA8-4F3E-9BB5-C2BA1A3135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56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7A8A10-716F-4689-872B-AE774F14EF1C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7055A8-661E-455A-8B66-98FDFF7954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181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Mpanazava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Mpanazava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hazavao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Maniry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Pentekositrao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am-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poko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Fongary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mitoloko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Maniry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indrindra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212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Mpanadio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sasao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Diovy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lapanao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hevitray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misoko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te-handroaka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te-hijoko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Esory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fafao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7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9" y="53579"/>
            <a:ext cx="9072561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Mpampahery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rerakao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Hiantoraka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mandrebireby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Roahy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mitebiteby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Hiondana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Amen.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7667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181 Fanahy Mpanazava</vt:lpstr>
      <vt:lpstr>1- Fanahy Mpanazava,      Ny foko hazavao     Maniry lalandava      Ny Pentekositrao.</vt:lpstr>
      <vt:lpstr>Ny aizina ao am-poko,      Fongary re ho lao ;     Ny foko mitoloko,      Maniry indrindra Anao !</vt:lpstr>
      <vt:lpstr>2-  Fanahy Mpanadio,  Ny foko mba sasao.     Diovy re anio      Ho tena lapanao ;</vt:lpstr>
      <vt:lpstr> Ny hevitray misoko Izay te-handroaka Anao,     Dia ota te-hijoko,      Esory sy fafao !</vt:lpstr>
      <vt:lpstr>3-  Fanahy Mpampahery      Izay rerakao sy voa,     Ny foko re dia tery     Hiantoraka Aminao.</vt:lpstr>
      <vt:lpstr> Izay mandrebireby,      Roahy re izao,     Ny fo mitebiteby,     Hiondana Aminao ! Amen.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142</cp:revision>
  <dcterms:created xsi:type="dcterms:W3CDTF">2012-04-07T05:45:53Z</dcterms:created>
  <dcterms:modified xsi:type="dcterms:W3CDTF">2014-08-09T07:58:09Z</dcterms:modified>
</cp:coreProperties>
</file>