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182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b="1" dirty="0" err="1" smtClean="0"/>
              <a:t>Ny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Pentekosta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tonga</a:t>
            </a:r>
            <a:r>
              <a:rPr lang="fr-FR" sz="4400" b="1" dirty="0" smtClean="0"/>
              <a:t> </a:t>
            </a:r>
            <a:r>
              <a:rPr lang="fr-FR" sz="4400" b="1" dirty="0" err="1" smtClean="0"/>
              <a:t>izao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312341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5822" y="26749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6000" b="1" dirty="0"/>
              <a:t>1 </a:t>
            </a:r>
            <a:r>
              <a:rPr lang="nl-NL" sz="6000" b="1" dirty="0" err="1"/>
              <a:t>Ny</a:t>
            </a:r>
            <a:r>
              <a:rPr lang="nl-NL" sz="6000" b="1" dirty="0"/>
              <a:t> </a:t>
            </a:r>
            <a:r>
              <a:rPr lang="nl-NL" sz="6000" b="1" dirty="0" err="1"/>
              <a:t>Pentekosta</a:t>
            </a:r>
            <a:r>
              <a:rPr lang="nl-NL" sz="6000" b="1" dirty="0"/>
              <a:t> </a:t>
            </a:r>
            <a:r>
              <a:rPr lang="nl-NL" sz="6000" b="1" dirty="0" err="1"/>
              <a:t>tong</a:t>
            </a:r>
            <a:r>
              <a:rPr lang="nl-NL" sz="6000" b="1" i="1" dirty="0" err="1"/>
              <a:t>a</a:t>
            </a:r>
            <a:r>
              <a:rPr lang="nl-NL" sz="6000" b="1" dirty="0"/>
              <a:t> </a:t>
            </a:r>
            <a:r>
              <a:rPr lang="nl-NL" sz="6000" b="1" dirty="0" err="1" smtClean="0"/>
              <a:t>izao</a:t>
            </a:r>
            <a:r>
              <a:rPr lang="nl-NL" sz="6000" b="1" dirty="0" smtClean="0"/>
              <a:t> </a:t>
            </a:r>
            <a:r>
              <a:rPr lang="nl-NL" sz="6000" b="1" dirty="0"/>
              <a:t>;</a:t>
            </a:r>
            <a:endParaRPr lang="fr-FR" sz="6000" b="1" dirty="0"/>
          </a:p>
          <a:p>
            <a:pPr algn="ctr"/>
            <a:r>
              <a:rPr lang="nl-NL" sz="6000" b="1" dirty="0"/>
              <a:t>   </a:t>
            </a:r>
            <a:r>
              <a:rPr lang="en-GB" sz="6000" b="1" dirty="0" err="1"/>
              <a:t>Fanahy</a:t>
            </a:r>
            <a:r>
              <a:rPr lang="en-GB" sz="6000" b="1" dirty="0"/>
              <a:t> ô,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jironao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Velomy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anatiko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Hahafantarako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to.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82891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/>
              <a:t>2 </a:t>
            </a:r>
            <a:r>
              <a:rPr lang="en-GB" sz="7200" b="1" dirty="0" err="1"/>
              <a:t>Ampisehoy</a:t>
            </a:r>
            <a:r>
              <a:rPr lang="en-GB" sz="7200" b="1" dirty="0"/>
              <a:t>, </a:t>
            </a:r>
            <a:r>
              <a:rPr lang="en-GB" sz="7200" b="1" dirty="0" err="1"/>
              <a:t>Fanahy</a:t>
            </a:r>
            <a:r>
              <a:rPr lang="en-GB" sz="7200" b="1" dirty="0"/>
              <a:t> ô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no </a:t>
            </a:r>
            <a:r>
              <a:rPr lang="en-GB" sz="7200" b="1" dirty="0" err="1"/>
              <a:t>fiainako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Izy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làlana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amin’ny</a:t>
            </a:r>
            <a:r>
              <a:rPr lang="en-GB" sz="7200" b="1" dirty="0"/>
              <a:t> </a:t>
            </a:r>
            <a:r>
              <a:rPr lang="en-GB" sz="7200" b="1" dirty="0" err="1"/>
              <a:t>fiainana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8212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3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tarihonao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Tohano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fanahiko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Ampio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finoako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Hahita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Mpanavotro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5287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4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 </a:t>
            </a:r>
            <a:r>
              <a:rPr lang="en-GB" sz="6600" b="1" dirty="0" err="1"/>
              <a:t>Fanahy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Hanova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raiso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diovinao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fonenanao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5513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/>
              <a:t>5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hazo-fijaliana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Anjara</a:t>
            </a:r>
            <a:r>
              <a:rPr lang="en-GB" sz="7200" b="1" dirty="0"/>
              <a:t> </a:t>
            </a:r>
            <a:r>
              <a:rPr lang="en-GB" sz="7200" b="1" dirty="0" err="1"/>
              <a:t>hivesarana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en-GB" sz="7200" b="1" dirty="0"/>
              <a:t>,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Heriko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miaraha</a:t>
            </a:r>
            <a:r>
              <a:rPr lang="en-GB" sz="7200" b="1" dirty="0"/>
              <a:t> </a:t>
            </a:r>
            <a:r>
              <a:rPr lang="en-GB" sz="7200" b="1" dirty="0" err="1"/>
              <a:t>amiko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62669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/>
              <a:t>6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asehoy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fantatra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tapitra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satro-boninahitra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Homen’Andriamanitra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8459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/>
              <a:t>7 O,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Ampaherezonao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hazavao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lalako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Ra</a:t>
            </a:r>
            <a:r>
              <a:rPr lang="en-GB" sz="6600" b="1" i="1" dirty="0" err="1"/>
              <a:t>ha</a:t>
            </a:r>
            <a:r>
              <a:rPr lang="en-GB" sz="6600" b="1" dirty="0"/>
              <a:t>  </a:t>
            </a:r>
            <a:r>
              <a:rPr lang="en-GB" sz="6600" b="1" dirty="0" err="1"/>
              <a:t>avy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hodiako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63776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61</Words>
  <Application>Microsoft Office PowerPoint</Application>
  <PresentationFormat>Affichage à l'écran (16:9)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182</vt:lpstr>
      <vt:lpstr>Présentation PowerPoint</vt:lpstr>
      <vt:lpstr>2 Ampisehoy, Fanahy ô    Fa Jeso no fiainako,    Ka Izy dia làlana    Ho amin’ny fiainana.</vt:lpstr>
      <vt:lpstr>3 Dia mba tarihonao ny fo    Tohano ny fanahiko ;    Ampio ny finoako    Hahita ny Mpanavotro.</vt:lpstr>
      <vt:lpstr>4 Fa Hianao, Fanahy ô !    Hanova ny fanahiko,    Ka raiso sy diovinao    Ny foko ho fonenanao.</vt:lpstr>
      <vt:lpstr>5 Ny hazo-fijaliana,    Anjara hivesarana,    Fa Hianao, ry Heriko,    Mba miaraha amiko.</vt:lpstr>
      <vt:lpstr>6 Mba asehoy ho fantatra    Ny soa tsy ho tapitra,    Ny satro-boninahitra    Homen’Andriamanitra.</vt:lpstr>
      <vt:lpstr>7 O, ry Fanahy Masina ô !    Ampaherezonao ny fo,    Ka hazavao ny lalako,    Raha  avy ny hodiako.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FJKM-AMI</dc:creator>
  <cp:lastModifiedBy>Solofo</cp:lastModifiedBy>
  <cp:revision>2</cp:revision>
  <dcterms:created xsi:type="dcterms:W3CDTF">2014-08-06T12:41:21Z</dcterms:created>
  <dcterms:modified xsi:type="dcterms:W3CDTF">2014-08-09T08:05:50Z</dcterms:modified>
</cp:coreProperties>
</file>