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9818-A162-4612-9261-001135DA3E87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4649-5C1D-4292-99DE-501CFF9B0C9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9818-A162-4612-9261-001135DA3E87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4649-5C1D-4292-99DE-501CFF9B0C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9818-A162-4612-9261-001135DA3E87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4649-5C1D-4292-99DE-501CFF9B0C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9818-A162-4612-9261-001135DA3E87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4649-5C1D-4292-99DE-501CFF9B0C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9818-A162-4612-9261-001135DA3E87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CE084649-5C1D-4292-99DE-501CFF9B0C9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9818-A162-4612-9261-001135DA3E87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4649-5C1D-4292-99DE-501CFF9B0C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9818-A162-4612-9261-001135DA3E87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4649-5C1D-4292-99DE-501CFF9B0C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9818-A162-4612-9261-001135DA3E87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4649-5C1D-4292-99DE-501CFF9B0C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9818-A162-4612-9261-001135DA3E87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4649-5C1D-4292-99DE-501CFF9B0C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9818-A162-4612-9261-001135DA3E87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4649-5C1D-4292-99DE-501CFF9B0C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9818-A162-4612-9261-001135DA3E87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4649-5C1D-4292-99DE-501CFF9B0C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7899818-A162-4612-9261-001135DA3E87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E084649-5C1D-4292-99DE-501CFF9B0C99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8800" b="1" dirty="0" smtClean="0"/>
              <a:t>185</a:t>
            </a:r>
            <a:endParaRPr lang="fr-FR" sz="8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504" y="2914650"/>
            <a:ext cx="9036496" cy="1314450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solidFill>
                  <a:schemeClr val="tx1"/>
                </a:solidFill>
              </a:rPr>
              <a:t>O ! </a:t>
            </a:r>
            <a:r>
              <a:rPr lang="en-GB" sz="4400" b="1" dirty="0" err="1" smtClean="0">
                <a:solidFill>
                  <a:schemeClr val="tx1"/>
                </a:solidFill>
              </a:rPr>
              <a:t>ry</a:t>
            </a:r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4400" b="1" dirty="0" err="1" smtClean="0">
                <a:solidFill>
                  <a:schemeClr val="tx1"/>
                </a:solidFill>
              </a:rPr>
              <a:t>Fanahin’ny</a:t>
            </a:r>
            <a:r>
              <a:rPr lang="en-GB" sz="4400" b="1" dirty="0" smtClean="0">
                <a:solidFill>
                  <a:schemeClr val="tx1"/>
                </a:solidFill>
              </a:rPr>
              <a:t> Ray </a:t>
            </a:r>
            <a:r>
              <a:rPr lang="en-GB" sz="4400" b="1" dirty="0" err="1" smtClean="0">
                <a:solidFill>
                  <a:schemeClr val="tx1"/>
                </a:solidFill>
              </a:rPr>
              <a:t>ao</a:t>
            </a:r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4400" b="1" dirty="0" err="1" smtClean="0">
                <a:solidFill>
                  <a:schemeClr val="tx1"/>
                </a:solidFill>
              </a:rPr>
              <a:t>ambony</a:t>
            </a:r>
            <a:endParaRPr lang="fr-FR" sz="4400" b="1" dirty="0" smtClean="0">
              <a:solidFill>
                <a:schemeClr val="tx1"/>
              </a:solidFill>
            </a:endParaRPr>
          </a:p>
          <a:p>
            <a:endParaRPr lang="fr-FR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5758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1 O !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Fanahin’ny</a:t>
            </a:r>
            <a:r>
              <a:rPr lang="en-GB" sz="5400" b="1" dirty="0"/>
              <a:t> Ray </a:t>
            </a:r>
            <a:r>
              <a:rPr lang="en-GB" sz="5400" b="1" dirty="0" err="1"/>
              <a:t>ao</a:t>
            </a:r>
            <a:endParaRPr lang="fr-FR" sz="5400" b="1" dirty="0"/>
          </a:p>
          <a:p>
            <a:pPr algn="ctr"/>
            <a:r>
              <a:rPr lang="en-GB" sz="5400" b="1" dirty="0"/>
              <a:t>      </a:t>
            </a:r>
            <a:r>
              <a:rPr lang="en-GB" sz="5400" b="1" dirty="0" smtClean="0"/>
              <a:t> </a:t>
            </a:r>
            <a:r>
              <a:rPr lang="en-GB" sz="5400" b="1" dirty="0" err="1"/>
              <a:t>ambony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Andriamanitra</a:t>
            </a:r>
            <a:r>
              <a:rPr lang="en-GB" sz="5400" b="1" dirty="0"/>
              <a:t> </a:t>
            </a:r>
            <a:r>
              <a:rPr lang="en-GB" sz="5400" b="1" dirty="0" err="1"/>
              <a:t>mandrakizay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avela</a:t>
            </a:r>
            <a:r>
              <a:rPr lang="en-GB" sz="5400" b="1" dirty="0"/>
              <a:t> </a:t>
            </a:r>
            <a:r>
              <a:rPr lang="en-GB" sz="5400" b="1" dirty="0" err="1"/>
              <a:t>hisaraka</a:t>
            </a:r>
            <a:r>
              <a:rPr lang="en-GB" sz="5400" b="1" dirty="0"/>
              <a:t> </a:t>
            </a:r>
            <a:r>
              <a:rPr lang="en-GB" sz="5400" b="1" dirty="0" err="1"/>
              <a:t>intsony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olo-mino</a:t>
            </a:r>
            <a:r>
              <a:rPr lang="en-GB" sz="5400" b="1" dirty="0"/>
              <a:t>,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aoka</a:t>
            </a:r>
            <a:r>
              <a:rPr lang="en-GB" sz="5400" b="1" dirty="0"/>
              <a:t> </a:t>
            </a:r>
            <a:r>
              <a:rPr lang="en-GB" sz="5400" b="1" dirty="0" err="1"/>
              <a:t>hiray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6995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3478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err="1"/>
              <a:t>Taomy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an’i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endParaRPr lang="fr-FR" sz="5400" b="1" dirty="0"/>
          </a:p>
          <a:p>
            <a:pPr algn="ctr"/>
            <a:r>
              <a:rPr lang="en-GB" sz="5400" b="1" dirty="0"/>
              <a:t>                </a:t>
            </a:r>
            <a:r>
              <a:rPr lang="en-GB" sz="5400" b="1" dirty="0" err="1"/>
              <a:t>Mpamonjy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mbola</a:t>
            </a:r>
            <a:r>
              <a:rPr lang="en-GB" sz="5400" b="1" dirty="0"/>
              <a:t> </a:t>
            </a:r>
            <a:r>
              <a:rPr lang="en-GB" sz="5400" b="1" dirty="0" err="1"/>
              <a:t>maizina</a:t>
            </a:r>
            <a:r>
              <a:rPr lang="en-GB" sz="5400" b="1" dirty="0"/>
              <a:t>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hazavao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Hahafantarany</a:t>
            </a:r>
            <a:r>
              <a:rPr lang="en-GB" sz="5400" b="1" dirty="0"/>
              <a:t> tsar any </a:t>
            </a:r>
            <a:r>
              <a:rPr lang="en-GB" sz="5400" b="1" dirty="0" err="1"/>
              <a:t>vonjy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faly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mino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65434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2583" y="2605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2 O !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Mpiantoka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famonjena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Azo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antoka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;</a:t>
            </a:r>
            <a:endParaRPr lang="fr-FR" sz="5400" b="1" dirty="0"/>
          </a:p>
          <a:p>
            <a:pPr algn="ctr"/>
            <a:r>
              <a:rPr lang="en-GB" sz="5400" b="1" dirty="0"/>
              <a:t>   Tonga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iraka</a:t>
            </a:r>
            <a:r>
              <a:rPr lang="en-GB" sz="5400" b="1" dirty="0"/>
              <a:t> be </a:t>
            </a:r>
            <a:r>
              <a:rPr lang="en-GB" sz="5400" b="1" dirty="0" err="1"/>
              <a:t>fahendrena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hanambara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sitraponao</a:t>
            </a:r>
            <a:r>
              <a:rPr lang="en-GB" sz="5400" b="1" dirty="0"/>
              <a:t>,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35389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172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lelafo</a:t>
            </a:r>
            <a:r>
              <a:rPr lang="en-GB" sz="5400" b="1" dirty="0"/>
              <a:t> </a:t>
            </a:r>
            <a:r>
              <a:rPr lang="en-GB" sz="5400" b="1" dirty="0" err="1"/>
              <a:t>noraisin’ny</a:t>
            </a:r>
            <a:r>
              <a:rPr lang="en-GB" sz="5400" b="1" dirty="0"/>
              <a:t> </a:t>
            </a:r>
            <a:r>
              <a:rPr lang="en-GB" sz="5400" b="1" dirty="0" err="1"/>
              <a:t>mino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fiteniny</a:t>
            </a:r>
            <a:r>
              <a:rPr lang="en-GB" sz="5400" b="1" dirty="0"/>
              <a:t> </a:t>
            </a:r>
            <a:r>
              <a:rPr lang="en-GB" sz="5400" b="1" dirty="0" err="1"/>
              <a:t>tonga</a:t>
            </a:r>
            <a:r>
              <a:rPr lang="en-GB" sz="5400" b="1" dirty="0"/>
              <a:t> </a:t>
            </a:r>
            <a:r>
              <a:rPr lang="en-GB" sz="5400" b="1" dirty="0" err="1"/>
              <a:t>vaovao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nahagaga</a:t>
            </a:r>
            <a:r>
              <a:rPr lang="en-GB" sz="5400" b="1" dirty="0"/>
              <a:t>,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endParaRPr lang="fr-FR" sz="5400" b="1" dirty="0"/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 smtClean="0"/>
              <a:t>nampino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Olona</a:t>
            </a:r>
            <a:r>
              <a:rPr lang="en-GB" sz="5400" b="1" dirty="0"/>
              <a:t> </a:t>
            </a:r>
            <a:r>
              <a:rPr lang="en-GB" sz="5400" b="1" dirty="0" err="1"/>
              <a:t>maro</a:t>
            </a:r>
            <a:r>
              <a:rPr lang="en-GB" sz="5400" b="1" dirty="0"/>
              <a:t> </a:t>
            </a:r>
            <a:r>
              <a:rPr lang="en-GB" sz="5400" b="1" dirty="0" err="1"/>
              <a:t>hanaraka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83328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82" y="4286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3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Mpampionona</a:t>
            </a:r>
            <a:r>
              <a:rPr lang="en-GB" sz="5400" b="1" dirty="0"/>
              <a:t> ô ! </a:t>
            </a:r>
            <a:r>
              <a:rPr lang="en-GB" sz="5400" b="1" dirty="0" err="1"/>
              <a:t>mba</a:t>
            </a:r>
            <a:endParaRPr lang="fr-FR" sz="5400" b="1" dirty="0"/>
          </a:p>
          <a:p>
            <a:pPr algn="ctr"/>
            <a:r>
              <a:rPr lang="en-GB" sz="5400" b="1" dirty="0"/>
              <a:t>                </a:t>
            </a:r>
            <a:r>
              <a:rPr lang="en-GB" sz="5400" b="1" dirty="0" err="1"/>
              <a:t>sitrano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voaratran’ny</a:t>
            </a:r>
            <a:r>
              <a:rPr lang="en-GB" sz="5400" b="1" dirty="0"/>
              <a:t> </a:t>
            </a:r>
            <a:r>
              <a:rPr lang="en-GB" sz="5400" b="1" dirty="0" err="1"/>
              <a:t>ota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 ;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ory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ampiadano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malahelo</a:t>
            </a:r>
            <a:r>
              <a:rPr lang="en-GB" sz="5400" b="1" dirty="0"/>
              <a:t> </a:t>
            </a:r>
            <a:r>
              <a:rPr lang="en-GB" sz="5400" b="1" dirty="0" err="1"/>
              <a:t>falio</a:t>
            </a:r>
            <a:r>
              <a:rPr lang="en-GB" sz="5400" b="1" dirty="0"/>
              <a:t> </a:t>
            </a:r>
            <a:r>
              <a:rPr lang="en-GB" sz="5400" b="1" dirty="0" err="1"/>
              <a:t>indray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58855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195" y="7301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O,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ovaonao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endParaRPr lang="fr-FR" sz="5400" b="1" dirty="0"/>
          </a:p>
          <a:p>
            <a:pPr algn="ctr"/>
            <a:r>
              <a:rPr lang="en-GB" sz="5400" b="1" dirty="0"/>
              <a:t>                </a:t>
            </a:r>
            <a:r>
              <a:rPr lang="en-GB" sz="5400" b="1" dirty="0" err="1"/>
              <a:t>sainay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Taomy</a:t>
            </a:r>
            <a:r>
              <a:rPr lang="en-GB" sz="5400" b="1" dirty="0"/>
              <a:t>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ampahareto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;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ory</a:t>
            </a:r>
            <a:r>
              <a:rPr lang="en-GB" sz="5400" b="1" dirty="0"/>
              <a:t>, </a:t>
            </a:r>
            <a:r>
              <a:rPr lang="en-GB" sz="5400" b="1" dirty="0" err="1"/>
              <a:t>arovy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ainay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hafoinay</a:t>
            </a:r>
            <a:r>
              <a:rPr lang="en-GB" sz="5400" b="1" dirty="0"/>
              <a:t> </a:t>
            </a:r>
            <a:r>
              <a:rPr lang="en-GB" sz="5400" b="1" dirty="0" err="1"/>
              <a:t>intsony</a:t>
            </a:r>
            <a:endParaRPr lang="fr-FR" sz="5400" b="1" dirty="0"/>
          </a:p>
          <a:p>
            <a:pPr algn="ctr"/>
            <a:r>
              <a:rPr lang="en-GB" sz="5400" b="1" dirty="0"/>
              <a:t>                </a:t>
            </a:r>
            <a:r>
              <a:rPr lang="en-GB" sz="5400" b="1" dirty="0" err="1"/>
              <a:t>ny</a:t>
            </a:r>
            <a:r>
              <a:rPr lang="en-GB" sz="5400" b="1" dirty="0"/>
              <a:t> to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533978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</TotalTime>
  <Words>175</Words>
  <Application>Microsoft Office PowerPoint</Application>
  <PresentationFormat>Affichage à l'écran (16:9)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Apex</vt:lpstr>
      <vt:lpstr>185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2</cp:revision>
  <dcterms:created xsi:type="dcterms:W3CDTF">2014-08-09T08:06:35Z</dcterms:created>
  <dcterms:modified xsi:type="dcterms:W3CDTF">2014-08-09T08:24:54Z</dcterms:modified>
</cp:coreProperties>
</file>