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586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8156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96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30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75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21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234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025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574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7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1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71EB5-806F-44C1-9322-AC8A8F2BB75A}" type="datetimeFigureOut">
              <a:rPr lang="fr-FR" smtClean="0"/>
              <a:t>09/08/2014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06A14-BDAB-4A2A-A709-389EC1CA38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70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000" b="1" dirty="0" smtClean="0"/>
              <a:t>186</a:t>
            </a:r>
            <a:endParaRPr lang="fr-FR" sz="80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 err="1" smtClean="0">
                <a:solidFill>
                  <a:schemeClr val="tx1"/>
                </a:solidFill>
              </a:rPr>
              <a:t>Fanahy</a:t>
            </a:r>
            <a:r>
              <a:rPr lang="fr-FR" b="1" dirty="0" smtClean="0">
                <a:solidFill>
                  <a:schemeClr val="tx1"/>
                </a:solidFill>
              </a:rPr>
              <a:t> </a:t>
            </a:r>
            <a:r>
              <a:rPr lang="fr-FR" b="1" dirty="0" err="1" smtClean="0">
                <a:solidFill>
                  <a:schemeClr val="tx1"/>
                </a:solidFill>
              </a:rPr>
              <a:t>Mpanavao</a:t>
            </a:r>
            <a:endParaRPr lang="fr-F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09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486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1 </a:t>
            </a:r>
            <a:r>
              <a:rPr lang="en-GB" sz="6600" b="1" dirty="0" err="1"/>
              <a:t>Fanahy</a:t>
            </a:r>
            <a:r>
              <a:rPr lang="en-GB" sz="6600" b="1" dirty="0"/>
              <a:t>, </a:t>
            </a:r>
            <a:r>
              <a:rPr lang="en-GB" sz="6600" b="1" dirty="0" err="1"/>
              <a:t>Mpanavao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Simban’ny</a:t>
            </a:r>
            <a:r>
              <a:rPr lang="en-GB" sz="6600" b="1" dirty="0"/>
              <a:t> </a:t>
            </a:r>
            <a:r>
              <a:rPr lang="en-GB" sz="6600" b="1" dirty="0" err="1"/>
              <a:t>ota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amboaronao</a:t>
            </a:r>
            <a:r>
              <a:rPr lang="en-GB" sz="6600" b="1" dirty="0"/>
              <a:t> </a:t>
            </a:r>
            <a:r>
              <a:rPr lang="en-GB" sz="6600" b="1" dirty="0" err="1"/>
              <a:t>indray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Havaozy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fanahinay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32242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5896" y="3665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2 </a:t>
            </a:r>
            <a:r>
              <a:rPr lang="en-GB" sz="6600" b="1" dirty="0" err="1"/>
              <a:t>Avia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Afo</a:t>
            </a:r>
            <a:r>
              <a:rPr lang="en-GB" sz="6600" b="1" dirty="0"/>
              <a:t> </a:t>
            </a:r>
            <a:r>
              <a:rPr lang="en-GB" sz="6600" b="1" dirty="0" err="1"/>
              <a:t>masina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ratsy</a:t>
            </a:r>
            <a:r>
              <a:rPr lang="en-GB" sz="6600" b="1" dirty="0"/>
              <a:t> </a:t>
            </a:r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levona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Loharano</a:t>
            </a:r>
            <a:r>
              <a:rPr lang="en-GB" sz="6600" b="1" dirty="0"/>
              <a:t> </a:t>
            </a:r>
            <a:r>
              <a:rPr lang="en-GB" sz="6600" b="1" dirty="0" err="1"/>
              <a:t>velona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Tondrahonao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efitra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279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697" y="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3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lohataonanao</a:t>
            </a:r>
            <a:r>
              <a:rPr lang="en-GB" sz="6600" b="1" dirty="0"/>
              <a:t> </a:t>
            </a:r>
            <a:r>
              <a:rPr lang="en-GB" sz="6600" b="1" dirty="0" err="1"/>
              <a:t>anie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hampaniry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be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hampamony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karankain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87172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4936" y="5570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4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efitra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 </a:t>
            </a:r>
            <a:r>
              <a:rPr lang="en-GB" sz="6600" b="1" dirty="0" err="1"/>
              <a:t>lao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Hihoby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hidera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</a:t>
            </a: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olom-potsy</a:t>
            </a:r>
            <a:r>
              <a:rPr lang="en-GB" sz="6600" b="1" dirty="0"/>
              <a:t> no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;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Mpanompo</a:t>
            </a:r>
            <a:r>
              <a:rPr lang="en-GB" sz="6600" b="1" dirty="0"/>
              <a:t> </a:t>
            </a:r>
            <a:r>
              <a:rPr lang="en-GB" sz="6600" b="1" dirty="0" err="1"/>
              <a:t>teo</a:t>
            </a:r>
            <a:r>
              <a:rPr lang="en-GB" sz="6600" b="1" dirty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afakao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64505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665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/>
              <a:t>5</a:t>
            </a:r>
            <a:r>
              <a:rPr lang="en-GB" sz="6600" b="1" dirty="0" smtClean="0"/>
              <a:t>Ry </a:t>
            </a:r>
            <a:r>
              <a:rPr lang="en-GB" sz="6600" b="1" dirty="0" err="1"/>
              <a:t>lohataona</a:t>
            </a:r>
            <a:r>
              <a:rPr lang="en-GB" sz="6600" b="1" dirty="0"/>
              <a:t> </a:t>
            </a:r>
            <a:r>
              <a:rPr lang="en-GB" sz="6600" b="1" dirty="0" err="1"/>
              <a:t>maminay</a:t>
            </a:r>
            <a:r>
              <a:rPr lang="en-GB" sz="6600" b="1" dirty="0"/>
              <a:t> !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Midina</a:t>
            </a:r>
            <a:r>
              <a:rPr lang="en-GB" sz="6600" b="1" dirty="0"/>
              <a:t> </a:t>
            </a:r>
            <a:r>
              <a:rPr lang="en-GB" sz="6600" b="1" dirty="0" err="1"/>
              <a:t>faingana</a:t>
            </a:r>
            <a:r>
              <a:rPr lang="en-GB" sz="6600" b="1" dirty="0"/>
              <a:t> </a:t>
            </a:r>
            <a:r>
              <a:rPr lang="en-GB" sz="6600" b="1" dirty="0" err="1"/>
              <a:t>aminay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</a:t>
            </a:r>
            <a:r>
              <a:rPr lang="en-GB" sz="6600" b="1" dirty="0" err="1"/>
              <a:t>Fanahy</a:t>
            </a:r>
            <a:r>
              <a:rPr lang="en-GB" sz="6600" b="1" dirty="0"/>
              <a:t> </a:t>
            </a:r>
            <a:r>
              <a:rPr lang="en-GB" sz="6600" b="1" dirty="0" err="1"/>
              <a:t>Mpanavao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/>
              <a:t>    </a:t>
            </a:r>
            <a:r>
              <a:rPr lang="en-GB" sz="6600" b="1" dirty="0" err="1"/>
              <a:t>Niandry</a:t>
            </a:r>
            <a:r>
              <a:rPr lang="en-GB" sz="6600" b="1" dirty="0"/>
              <a:t> </a:t>
            </a:r>
            <a:r>
              <a:rPr lang="en-GB" sz="6600" b="1" dirty="0" err="1"/>
              <a:t>ela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15653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716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77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9707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</Words>
  <Application>Microsoft Office PowerPoint</Application>
  <PresentationFormat>Affichage à l'écran (16:9)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186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Solofo</cp:lastModifiedBy>
  <cp:revision>2</cp:revision>
  <dcterms:created xsi:type="dcterms:W3CDTF">2014-08-09T08:06:41Z</dcterms:created>
  <dcterms:modified xsi:type="dcterms:W3CDTF">2014-08-09T08:30:25Z</dcterms:modified>
</cp:coreProperties>
</file>